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60" r:id="rId3"/>
    <p:sldId id="257" r:id="rId4"/>
    <p:sldId id="261" r:id="rId5"/>
    <p:sldId id="262" r:id="rId6"/>
    <p:sldId id="263" r:id="rId7"/>
    <p:sldId id="264" r:id="rId8"/>
  </p:sldIdLst>
  <p:sldSz cx="12192000" cy="6858000"/>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2E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270"/>
    <p:restoredTop sz="94674"/>
  </p:normalViewPr>
  <p:slideViewPr>
    <p:cSldViewPr snapToGrid="0">
      <p:cViewPr varScale="1">
        <p:scale>
          <a:sx n="96" d="100"/>
          <a:sy n="96" d="100"/>
        </p:scale>
        <p:origin x="184" y="7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673B8C3-8859-A24B-B437-3E03818CAFF0}" type="doc">
      <dgm:prSet loTypeId="urn:microsoft.com/office/officeart/2005/8/layout/hierarchy3" loCatId="hierarchy" qsTypeId="urn:microsoft.com/office/officeart/2005/8/quickstyle/simple1" qsCatId="simple" csTypeId="urn:microsoft.com/office/officeart/2005/8/colors/accent1_2" csCatId="accent1" phldr="1"/>
      <dgm:spPr/>
      <dgm:t>
        <a:bodyPr/>
        <a:lstStyle/>
        <a:p>
          <a:endParaRPr lang="en-US"/>
        </a:p>
      </dgm:t>
    </dgm:pt>
    <dgm:pt modelId="{D800BE15-31BA-6D44-B9FA-9322D96B0E61}">
      <dgm:prSet/>
      <dgm:spPr>
        <a:noFill/>
        <a:ln>
          <a:noFill/>
        </a:ln>
      </dgm:spPr>
      <dgm:t>
        <a:bodyPr/>
        <a:lstStyle/>
        <a:p>
          <a:r>
            <a:rPr lang="en-US" b="1" i="0" dirty="0"/>
            <a:t>About Malik:</a:t>
          </a:r>
        </a:p>
        <a:p>
          <a:r>
            <a:rPr lang="en-US" b="0" i="0" dirty="0"/>
            <a:t>Malik Afegbua is the face behind SlickCity, and most recently, the brain behind the captivating AI-inspired fashion show for seniors leaving many in awe, as it continuously makes a significant impression in glamourizing old age. Speaking to Guardian Life, Afegbua talks about viewing the world through lenses and strives for intentional storytelling as the foundation of his art.</a:t>
          </a:r>
        </a:p>
        <a:p>
          <a:endParaRPr lang="en-IL" dirty="0"/>
        </a:p>
      </dgm:t>
    </dgm:pt>
    <dgm:pt modelId="{D0CC9580-E873-6F45-B42B-005590842973}" type="parTrans" cxnId="{96494DAA-7C5D-7448-BD6E-648352C583E3}">
      <dgm:prSet/>
      <dgm:spPr/>
      <dgm:t>
        <a:bodyPr/>
        <a:lstStyle/>
        <a:p>
          <a:endParaRPr lang="en-US"/>
        </a:p>
      </dgm:t>
    </dgm:pt>
    <dgm:pt modelId="{81801F3A-C619-C94E-858F-D9F0CB1513B8}" type="sibTrans" cxnId="{96494DAA-7C5D-7448-BD6E-648352C583E3}">
      <dgm:prSet/>
      <dgm:spPr/>
      <dgm:t>
        <a:bodyPr/>
        <a:lstStyle/>
        <a:p>
          <a:endParaRPr lang="en-US"/>
        </a:p>
      </dgm:t>
    </dgm:pt>
    <dgm:pt modelId="{C062B62A-AAAC-B042-BDA2-43BAAF32518F}">
      <dgm:prSet/>
      <dgm:spPr>
        <a:noFill/>
        <a:ln>
          <a:noFill/>
        </a:ln>
      </dgm:spPr>
      <dgm:t>
        <a:bodyPr/>
        <a:lstStyle/>
        <a:p>
          <a:r>
            <a:rPr lang="en-US" b="1" i="0" dirty="0"/>
            <a:t>Being a filmmaker and an AI creator, how are you able to marry both worlds together? Do they inform each other independently?</a:t>
          </a:r>
          <a:endParaRPr lang="en-US" b="0" i="0" dirty="0"/>
        </a:p>
        <a:p>
          <a:r>
            <a:rPr lang="en-US" b="0" i="0" dirty="0"/>
            <a:t>For me, everything is connected because the backbone of everything I create is intentional storytelling and I like to use any creative form of expression that speaks to that point in time, I am always looking for many different ways to express myself because innovatively I always tend to find and try new tech</a:t>
          </a:r>
        </a:p>
        <a:p>
          <a:endParaRPr lang="en-US" b="0" i="0" dirty="0"/>
        </a:p>
      </dgm:t>
    </dgm:pt>
    <dgm:pt modelId="{5E37782B-1E03-234F-8631-1B80B4ADF2D3}" type="parTrans" cxnId="{FF1427EA-5DC5-A74B-8ADC-16982C809998}">
      <dgm:prSet/>
      <dgm:spPr/>
      <dgm:t>
        <a:bodyPr/>
        <a:lstStyle/>
        <a:p>
          <a:endParaRPr lang="en-US"/>
        </a:p>
      </dgm:t>
    </dgm:pt>
    <dgm:pt modelId="{570B6E29-A082-CF44-9D69-2EF96DB580F0}" type="sibTrans" cxnId="{FF1427EA-5DC5-A74B-8ADC-16982C809998}">
      <dgm:prSet/>
      <dgm:spPr/>
      <dgm:t>
        <a:bodyPr/>
        <a:lstStyle/>
        <a:p>
          <a:endParaRPr lang="en-US"/>
        </a:p>
      </dgm:t>
    </dgm:pt>
    <dgm:pt modelId="{D094D001-D6D9-DA46-9C7D-C841AD8C09AE}">
      <dgm:prSet/>
      <dgm:spPr>
        <a:noFill/>
        <a:ln>
          <a:noFill/>
        </a:ln>
      </dgm:spPr>
      <dgm:t>
        <a:bodyPr/>
        <a:lstStyle/>
        <a:p>
          <a:r>
            <a:rPr lang="en-US" b="1" i="0" dirty="0"/>
            <a:t>What will you say defines your form of expression?</a:t>
          </a:r>
        </a:p>
        <a:p>
          <a:br>
            <a:rPr lang="en-US" dirty="0"/>
          </a:br>
          <a:r>
            <a:rPr lang="en-US" b="0" i="0" dirty="0"/>
            <a:t>Intentional storytelling is what guides my form of expression.</a:t>
          </a:r>
          <a:endParaRPr lang="en-US" b="1" i="0" dirty="0"/>
        </a:p>
        <a:p>
          <a:r>
            <a:rPr lang="en-US" b="1" i="0" dirty="0"/>
            <a:t>Let us into the creative process of your works. Looking at your collections, what inspired the fashion show for seniors, and did you expect the reception so far?</a:t>
          </a:r>
        </a:p>
        <a:p>
          <a:br>
            <a:rPr lang="en-US" dirty="0"/>
          </a:br>
          <a:r>
            <a:rPr lang="en-US" b="0" i="0" dirty="0"/>
            <a:t>Still, on the line of intentional storytelling, the show speaks for the marginalized, exploring what could be and the possibilities of inclusion that could help in one way or the other.</a:t>
          </a:r>
        </a:p>
        <a:p>
          <a:endParaRPr lang="en-IL" dirty="0"/>
        </a:p>
      </dgm:t>
    </dgm:pt>
    <dgm:pt modelId="{DEA09275-2D7B-9147-AAE4-55FE19B6BFD5}" type="parTrans" cxnId="{1A23EEBB-E8D5-4D41-B44A-4C1795E7C63B}">
      <dgm:prSet/>
      <dgm:spPr/>
      <dgm:t>
        <a:bodyPr/>
        <a:lstStyle/>
        <a:p>
          <a:endParaRPr lang="en-US"/>
        </a:p>
      </dgm:t>
    </dgm:pt>
    <dgm:pt modelId="{1CAC6D7E-0F04-6E4D-8E57-9C97B5DCEBD9}" type="sibTrans" cxnId="{1A23EEBB-E8D5-4D41-B44A-4C1795E7C63B}">
      <dgm:prSet/>
      <dgm:spPr/>
      <dgm:t>
        <a:bodyPr/>
        <a:lstStyle/>
        <a:p>
          <a:endParaRPr lang="en-US"/>
        </a:p>
      </dgm:t>
    </dgm:pt>
    <dgm:pt modelId="{64E6F3B5-28F9-884B-A378-0076BB5BD5CB}" type="pres">
      <dgm:prSet presAssocID="{4673B8C3-8859-A24B-B437-3E03818CAFF0}" presName="diagram" presStyleCnt="0">
        <dgm:presLayoutVars>
          <dgm:chPref val="1"/>
          <dgm:dir/>
          <dgm:animOne val="branch"/>
          <dgm:animLvl val="lvl"/>
          <dgm:resizeHandles/>
        </dgm:presLayoutVars>
      </dgm:prSet>
      <dgm:spPr/>
    </dgm:pt>
    <dgm:pt modelId="{91AF4D91-800D-F540-A70E-7E09AE370586}" type="pres">
      <dgm:prSet presAssocID="{D800BE15-31BA-6D44-B9FA-9322D96B0E61}" presName="root" presStyleCnt="0"/>
      <dgm:spPr/>
    </dgm:pt>
    <dgm:pt modelId="{3ADA93F1-287A-CA41-BBF3-F8C0CDDEED7A}" type="pres">
      <dgm:prSet presAssocID="{D800BE15-31BA-6D44-B9FA-9322D96B0E61}" presName="rootComposite" presStyleCnt="0"/>
      <dgm:spPr/>
    </dgm:pt>
    <dgm:pt modelId="{6370F0C1-8526-FB4C-BB19-98F8C0A32CE4}" type="pres">
      <dgm:prSet presAssocID="{D800BE15-31BA-6D44-B9FA-9322D96B0E61}" presName="rootText" presStyleLbl="node1" presStyleIdx="0" presStyleCnt="3" custScaleY="208308"/>
      <dgm:spPr/>
    </dgm:pt>
    <dgm:pt modelId="{633A7C71-860D-E548-84C9-B85A836EA472}" type="pres">
      <dgm:prSet presAssocID="{D800BE15-31BA-6D44-B9FA-9322D96B0E61}" presName="rootConnector" presStyleLbl="node1" presStyleIdx="0" presStyleCnt="3"/>
      <dgm:spPr/>
    </dgm:pt>
    <dgm:pt modelId="{009109DD-5F2D-DC47-A30E-34F89B6A10F9}" type="pres">
      <dgm:prSet presAssocID="{D800BE15-31BA-6D44-B9FA-9322D96B0E61}" presName="childShape" presStyleCnt="0"/>
      <dgm:spPr/>
    </dgm:pt>
    <dgm:pt modelId="{EE68118F-835A-1042-8FA7-A2DA51F4CCA9}" type="pres">
      <dgm:prSet presAssocID="{C062B62A-AAAC-B042-BDA2-43BAAF32518F}" presName="root" presStyleCnt="0"/>
      <dgm:spPr/>
    </dgm:pt>
    <dgm:pt modelId="{5629D807-CCEE-BA44-852F-1BC690BBF4E8}" type="pres">
      <dgm:prSet presAssocID="{C062B62A-AAAC-B042-BDA2-43BAAF32518F}" presName="rootComposite" presStyleCnt="0"/>
      <dgm:spPr/>
    </dgm:pt>
    <dgm:pt modelId="{202B1770-E858-464A-BA72-BB174882BBE2}" type="pres">
      <dgm:prSet presAssocID="{C062B62A-AAAC-B042-BDA2-43BAAF32518F}" presName="rootText" presStyleLbl="node1" presStyleIdx="1" presStyleCnt="3" custScaleY="229894"/>
      <dgm:spPr/>
    </dgm:pt>
    <dgm:pt modelId="{8957D8BE-6705-1C45-B727-F77493F358A0}" type="pres">
      <dgm:prSet presAssocID="{C062B62A-AAAC-B042-BDA2-43BAAF32518F}" presName="rootConnector" presStyleLbl="node1" presStyleIdx="1" presStyleCnt="3"/>
      <dgm:spPr/>
    </dgm:pt>
    <dgm:pt modelId="{6F8FC38D-15A2-4F4E-8B3A-69DCF9AF378B}" type="pres">
      <dgm:prSet presAssocID="{C062B62A-AAAC-B042-BDA2-43BAAF32518F}" presName="childShape" presStyleCnt="0"/>
      <dgm:spPr/>
    </dgm:pt>
    <dgm:pt modelId="{99A408AC-4D46-554B-A2C0-C59C2836C1A2}" type="pres">
      <dgm:prSet presAssocID="{D094D001-D6D9-DA46-9C7D-C841AD8C09AE}" presName="root" presStyleCnt="0"/>
      <dgm:spPr/>
    </dgm:pt>
    <dgm:pt modelId="{962F93CA-AFFC-E843-B023-78141E64326D}" type="pres">
      <dgm:prSet presAssocID="{D094D001-D6D9-DA46-9C7D-C841AD8C09AE}" presName="rootComposite" presStyleCnt="0"/>
      <dgm:spPr/>
    </dgm:pt>
    <dgm:pt modelId="{7145FAC1-399F-B745-BFB0-97CE2FD8682E}" type="pres">
      <dgm:prSet presAssocID="{D094D001-D6D9-DA46-9C7D-C841AD8C09AE}" presName="rootText" presStyleLbl="node1" presStyleIdx="2" presStyleCnt="3" custScaleY="200615" custLinFactNeighborX="-2729" custLinFactNeighborY="20863"/>
      <dgm:spPr/>
    </dgm:pt>
    <dgm:pt modelId="{0F6AF10E-767E-434F-A11B-E9DCCBAEF554}" type="pres">
      <dgm:prSet presAssocID="{D094D001-D6D9-DA46-9C7D-C841AD8C09AE}" presName="rootConnector" presStyleLbl="node1" presStyleIdx="2" presStyleCnt="3"/>
      <dgm:spPr/>
    </dgm:pt>
    <dgm:pt modelId="{AAF532A5-69F3-2144-B645-3AEDEAC94B68}" type="pres">
      <dgm:prSet presAssocID="{D094D001-D6D9-DA46-9C7D-C841AD8C09AE}" presName="childShape" presStyleCnt="0"/>
      <dgm:spPr/>
    </dgm:pt>
  </dgm:ptLst>
  <dgm:cxnLst>
    <dgm:cxn modelId="{03910C2E-CF85-8340-B3C8-160410F93904}" type="presOf" srcId="{4673B8C3-8859-A24B-B437-3E03818CAFF0}" destId="{64E6F3B5-28F9-884B-A378-0076BB5BD5CB}" srcOrd="0" destOrd="0" presId="urn:microsoft.com/office/officeart/2005/8/layout/hierarchy3"/>
    <dgm:cxn modelId="{7075764D-8551-DC44-A618-34D5D82EF432}" type="presOf" srcId="{D800BE15-31BA-6D44-B9FA-9322D96B0E61}" destId="{633A7C71-860D-E548-84C9-B85A836EA472}" srcOrd="1" destOrd="0" presId="urn:microsoft.com/office/officeart/2005/8/layout/hierarchy3"/>
    <dgm:cxn modelId="{00E73953-D0F0-894B-B16D-A950FBE986F7}" type="presOf" srcId="{D800BE15-31BA-6D44-B9FA-9322D96B0E61}" destId="{6370F0C1-8526-FB4C-BB19-98F8C0A32CE4}" srcOrd="0" destOrd="0" presId="urn:microsoft.com/office/officeart/2005/8/layout/hierarchy3"/>
    <dgm:cxn modelId="{D5DF1C6D-40D6-E94C-9536-852882B4D4FE}" type="presOf" srcId="{C062B62A-AAAC-B042-BDA2-43BAAF32518F}" destId="{202B1770-E858-464A-BA72-BB174882BBE2}" srcOrd="0" destOrd="0" presId="urn:microsoft.com/office/officeart/2005/8/layout/hierarchy3"/>
    <dgm:cxn modelId="{ACA0C971-580C-704D-AC83-81051CE8C9C5}" type="presOf" srcId="{D094D001-D6D9-DA46-9C7D-C841AD8C09AE}" destId="{7145FAC1-399F-B745-BFB0-97CE2FD8682E}" srcOrd="0" destOrd="0" presId="urn:microsoft.com/office/officeart/2005/8/layout/hierarchy3"/>
    <dgm:cxn modelId="{5D9E99A7-9549-5C4A-BEFE-5D071D888382}" type="presOf" srcId="{C062B62A-AAAC-B042-BDA2-43BAAF32518F}" destId="{8957D8BE-6705-1C45-B727-F77493F358A0}" srcOrd="1" destOrd="0" presId="urn:microsoft.com/office/officeart/2005/8/layout/hierarchy3"/>
    <dgm:cxn modelId="{96494DAA-7C5D-7448-BD6E-648352C583E3}" srcId="{4673B8C3-8859-A24B-B437-3E03818CAFF0}" destId="{D800BE15-31BA-6D44-B9FA-9322D96B0E61}" srcOrd="0" destOrd="0" parTransId="{D0CC9580-E873-6F45-B42B-005590842973}" sibTransId="{81801F3A-C619-C94E-858F-D9F0CB1513B8}"/>
    <dgm:cxn modelId="{1A23EEBB-E8D5-4D41-B44A-4C1795E7C63B}" srcId="{4673B8C3-8859-A24B-B437-3E03818CAFF0}" destId="{D094D001-D6D9-DA46-9C7D-C841AD8C09AE}" srcOrd="2" destOrd="0" parTransId="{DEA09275-2D7B-9147-AAE4-55FE19B6BFD5}" sibTransId="{1CAC6D7E-0F04-6E4D-8E57-9C97B5DCEBD9}"/>
    <dgm:cxn modelId="{5250A3C7-B255-0F42-B6EA-EF84A61084A5}" type="presOf" srcId="{D094D001-D6D9-DA46-9C7D-C841AD8C09AE}" destId="{0F6AF10E-767E-434F-A11B-E9DCCBAEF554}" srcOrd="1" destOrd="0" presId="urn:microsoft.com/office/officeart/2005/8/layout/hierarchy3"/>
    <dgm:cxn modelId="{FF1427EA-5DC5-A74B-8ADC-16982C809998}" srcId="{4673B8C3-8859-A24B-B437-3E03818CAFF0}" destId="{C062B62A-AAAC-B042-BDA2-43BAAF32518F}" srcOrd="1" destOrd="0" parTransId="{5E37782B-1E03-234F-8631-1B80B4ADF2D3}" sibTransId="{570B6E29-A082-CF44-9D69-2EF96DB580F0}"/>
    <dgm:cxn modelId="{5D192CFE-364D-D543-AD93-B9E024B58384}" type="presParOf" srcId="{64E6F3B5-28F9-884B-A378-0076BB5BD5CB}" destId="{91AF4D91-800D-F540-A70E-7E09AE370586}" srcOrd="0" destOrd="0" presId="urn:microsoft.com/office/officeart/2005/8/layout/hierarchy3"/>
    <dgm:cxn modelId="{3F8DA9F7-0206-DD40-87DA-A1ABA0003DFB}" type="presParOf" srcId="{91AF4D91-800D-F540-A70E-7E09AE370586}" destId="{3ADA93F1-287A-CA41-BBF3-F8C0CDDEED7A}" srcOrd="0" destOrd="0" presId="urn:microsoft.com/office/officeart/2005/8/layout/hierarchy3"/>
    <dgm:cxn modelId="{62289BA5-0CFF-0040-8D8F-3725BB461BE2}" type="presParOf" srcId="{3ADA93F1-287A-CA41-BBF3-F8C0CDDEED7A}" destId="{6370F0C1-8526-FB4C-BB19-98F8C0A32CE4}" srcOrd="0" destOrd="0" presId="urn:microsoft.com/office/officeart/2005/8/layout/hierarchy3"/>
    <dgm:cxn modelId="{F67B6E59-F1B6-B042-8B93-2801233765E4}" type="presParOf" srcId="{3ADA93F1-287A-CA41-BBF3-F8C0CDDEED7A}" destId="{633A7C71-860D-E548-84C9-B85A836EA472}" srcOrd="1" destOrd="0" presId="urn:microsoft.com/office/officeart/2005/8/layout/hierarchy3"/>
    <dgm:cxn modelId="{FBA1C4AD-38B9-544B-AF4A-2373E32A089D}" type="presParOf" srcId="{91AF4D91-800D-F540-A70E-7E09AE370586}" destId="{009109DD-5F2D-DC47-A30E-34F89B6A10F9}" srcOrd="1" destOrd="0" presId="urn:microsoft.com/office/officeart/2005/8/layout/hierarchy3"/>
    <dgm:cxn modelId="{6C3BD8C9-A7D3-DC45-BF56-13EE79D966DF}" type="presParOf" srcId="{64E6F3B5-28F9-884B-A378-0076BB5BD5CB}" destId="{EE68118F-835A-1042-8FA7-A2DA51F4CCA9}" srcOrd="1" destOrd="0" presId="urn:microsoft.com/office/officeart/2005/8/layout/hierarchy3"/>
    <dgm:cxn modelId="{C8565216-5DE0-7544-90BC-C07E0A2F80CF}" type="presParOf" srcId="{EE68118F-835A-1042-8FA7-A2DA51F4CCA9}" destId="{5629D807-CCEE-BA44-852F-1BC690BBF4E8}" srcOrd="0" destOrd="0" presId="urn:microsoft.com/office/officeart/2005/8/layout/hierarchy3"/>
    <dgm:cxn modelId="{EA5FA9B8-15AC-9B43-8F5A-960C5C729692}" type="presParOf" srcId="{5629D807-CCEE-BA44-852F-1BC690BBF4E8}" destId="{202B1770-E858-464A-BA72-BB174882BBE2}" srcOrd="0" destOrd="0" presId="urn:microsoft.com/office/officeart/2005/8/layout/hierarchy3"/>
    <dgm:cxn modelId="{5579EBF3-5B47-5544-986C-203090A3C26A}" type="presParOf" srcId="{5629D807-CCEE-BA44-852F-1BC690BBF4E8}" destId="{8957D8BE-6705-1C45-B727-F77493F358A0}" srcOrd="1" destOrd="0" presId="urn:microsoft.com/office/officeart/2005/8/layout/hierarchy3"/>
    <dgm:cxn modelId="{5A123DE7-FCC7-B94E-A936-5722FA522E1A}" type="presParOf" srcId="{EE68118F-835A-1042-8FA7-A2DA51F4CCA9}" destId="{6F8FC38D-15A2-4F4E-8B3A-69DCF9AF378B}" srcOrd="1" destOrd="0" presId="urn:microsoft.com/office/officeart/2005/8/layout/hierarchy3"/>
    <dgm:cxn modelId="{E9FFF1E5-95F9-764D-97E6-D2BD4B91442E}" type="presParOf" srcId="{64E6F3B5-28F9-884B-A378-0076BB5BD5CB}" destId="{99A408AC-4D46-554B-A2C0-C59C2836C1A2}" srcOrd="2" destOrd="0" presId="urn:microsoft.com/office/officeart/2005/8/layout/hierarchy3"/>
    <dgm:cxn modelId="{5750C0D8-689F-7F4A-84B4-F5259CFBD02B}" type="presParOf" srcId="{99A408AC-4D46-554B-A2C0-C59C2836C1A2}" destId="{962F93CA-AFFC-E843-B023-78141E64326D}" srcOrd="0" destOrd="0" presId="urn:microsoft.com/office/officeart/2005/8/layout/hierarchy3"/>
    <dgm:cxn modelId="{99BDF365-B8F6-2448-8CA1-50E9F5F9D37B}" type="presParOf" srcId="{962F93CA-AFFC-E843-B023-78141E64326D}" destId="{7145FAC1-399F-B745-BFB0-97CE2FD8682E}" srcOrd="0" destOrd="0" presId="urn:microsoft.com/office/officeart/2005/8/layout/hierarchy3"/>
    <dgm:cxn modelId="{73DB3951-D18C-7745-B5CC-704D5B795758}" type="presParOf" srcId="{962F93CA-AFFC-E843-B023-78141E64326D}" destId="{0F6AF10E-767E-434F-A11B-E9DCCBAEF554}" srcOrd="1" destOrd="0" presId="urn:microsoft.com/office/officeart/2005/8/layout/hierarchy3"/>
    <dgm:cxn modelId="{57311BDF-9918-544E-9416-64500539DE2A}" type="presParOf" srcId="{99A408AC-4D46-554B-A2C0-C59C2836C1A2}" destId="{AAF532A5-69F3-2144-B645-3AEDEAC94B68}" srcOrd="1" destOrd="0" presId="urn:microsoft.com/office/officeart/2005/8/layout/hierarchy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70F0C1-8526-FB4C-BB19-98F8C0A32CE4}">
      <dsp:nvSpPr>
        <dsp:cNvPr id="0" name=""/>
        <dsp:cNvSpPr/>
      </dsp:nvSpPr>
      <dsp:spPr>
        <a:xfrm>
          <a:off x="1430" y="97717"/>
          <a:ext cx="3346303" cy="3485308"/>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b="1" i="0" kern="1200" dirty="0"/>
            <a:t>About Malik:</a:t>
          </a:r>
        </a:p>
        <a:p>
          <a:pPr marL="0" lvl="0" indent="0" algn="ctr" defTabSz="533400">
            <a:lnSpc>
              <a:spcPct val="90000"/>
            </a:lnSpc>
            <a:spcBef>
              <a:spcPct val="0"/>
            </a:spcBef>
            <a:spcAft>
              <a:spcPct val="35000"/>
            </a:spcAft>
            <a:buNone/>
          </a:pPr>
          <a:r>
            <a:rPr lang="en-US" sz="1200" b="0" i="0" kern="1200" dirty="0"/>
            <a:t>Malik Afegbua is the face behind SlickCity, and most recently, the brain behind the captivating AI-inspired fashion show for seniors leaving many in awe, as it continuously makes a significant impression in glamourizing old age. Speaking to Guardian Life, Afegbua talks about viewing the world through lenses and strives for intentional storytelling as the foundation of his art.</a:t>
          </a:r>
        </a:p>
        <a:p>
          <a:pPr marL="0" lvl="0" indent="0" algn="ctr" defTabSz="533400">
            <a:lnSpc>
              <a:spcPct val="90000"/>
            </a:lnSpc>
            <a:spcBef>
              <a:spcPct val="0"/>
            </a:spcBef>
            <a:spcAft>
              <a:spcPct val="35000"/>
            </a:spcAft>
            <a:buNone/>
          </a:pPr>
          <a:endParaRPr lang="en-IL" sz="1200" kern="1200" dirty="0"/>
        </a:p>
      </dsp:txBody>
      <dsp:txXfrm>
        <a:off x="99440" y="195727"/>
        <a:ext cx="3150283" cy="3289288"/>
      </dsp:txXfrm>
    </dsp:sp>
    <dsp:sp modelId="{202B1770-E858-464A-BA72-BB174882BBE2}">
      <dsp:nvSpPr>
        <dsp:cNvPr id="0" name=""/>
        <dsp:cNvSpPr/>
      </dsp:nvSpPr>
      <dsp:spPr>
        <a:xfrm>
          <a:off x="4184309" y="97717"/>
          <a:ext cx="3346303" cy="3846475"/>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b="1" i="0" kern="1200" dirty="0"/>
            <a:t>Being a filmmaker and an AI creator, how are you able to marry both worlds together? Do they inform each other independently?</a:t>
          </a:r>
          <a:endParaRPr lang="en-US" sz="1200" b="0" i="0" kern="1200" dirty="0"/>
        </a:p>
        <a:p>
          <a:pPr marL="0" lvl="0" indent="0" algn="ctr" defTabSz="533400">
            <a:lnSpc>
              <a:spcPct val="90000"/>
            </a:lnSpc>
            <a:spcBef>
              <a:spcPct val="0"/>
            </a:spcBef>
            <a:spcAft>
              <a:spcPct val="35000"/>
            </a:spcAft>
            <a:buNone/>
          </a:pPr>
          <a:r>
            <a:rPr lang="en-US" sz="1200" b="0" i="0" kern="1200" dirty="0"/>
            <a:t>For me, everything is connected because the backbone of everything I create is intentional storytelling and I like to use any creative form of expression that speaks to that point in time, I am always looking for many different ways to express myself because innovatively I always tend to find and try new tech</a:t>
          </a:r>
        </a:p>
        <a:p>
          <a:pPr marL="0" lvl="0" indent="0" algn="ctr" defTabSz="533400">
            <a:lnSpc>
              <a:spcPct val="90000"/>
            </a:lnSpc>
            <a:spcBef>
              <a:spcPct val="0"/>
            </a:spcBef>
            <a:spcAft>
              <a:spcPct val="35000"/>
            </a:spcAft>
            <a:buNone/>
          </a:pPr>
          <a:endParaRPr lang="en-US" sz="1200" b="0" i="0" kern="1200" dirty="0"/>
        </a:p>
      </dsp:txBody>
      <dsp:txXfrm>
        <a:off x="4282319" y="195727"/>
        <a:ext cx="3150283" cy="3650455"/>
      </dsp:txXfrm>
    </dsp:sp>
    <dsp:sp modelId="{7145FAC1-399F-B745-BFB0-97CE2FD8682E}">
      <dsp:nvSpPr>
        <dsp:cNvPr id="0" name=""/>
        <dsp:cNvSpPr/>
      </dsp:nvSpPr>
      <dsp:spPr>
        <a:xfrm>
          <a:off x="8275867" y="446787"/>
          <a:ext cx="3346303" cy="3356593"/>
        </a:xfrm>
        <a:prstGeom prst="roundRect">
          <a:avLst>
            <a:gd name="adj" fmla="val 10000"/>
          </a:avLst>
        </a:prstGeom>
        <a:no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15240" rIns="22860" bIns="15240" numCol="1" spcCol="1270" anchor="ctr" anchorCtr="0">
          <a:noAutofit/>
        </a:bodyPr>
        <a:lstStyle/>
        <a:p>
          <a:pPr marL="0" lvl="0" indent="0" algn="ctr" defTabSz="533400">
            <a:lnSpc>
              <a:spcPct val="90000"/>
            </a:lnSpc>
            <a:spcBef>
              <a:spcPct val="0"/>
            </a:spcBef>
            <a:spcAft>
              <a:spcPct val="35000"/>
            </a:spcAft>
            <a:buNone/>
          </a:pPr>
          <a:r>
            <a:rPr lang="en-US" sz="1200" b="1" i="0" kern="1200" dirty="0"/>
            <a:t>What will you say defines your form of expression?</a:t>
          </a:r>
        </a:p>
        <a:p>
          <a:pPr marL="0" lvl="0" indent="0" algn="ctr" defTabSz="533400">
            <a:lnSpc>
              <a:spcPct val="90000"/>
            </a:lnSpc>
            <a:spcBef>
              <a:spcPct val="0"/>
            </a:spcBef>
            <a:spcAft>
              <a:spcPct val="35000"/>
            </a:spcAft>
            <a:buNone/>
          </a:pPr>
          <a:br>
            <a:rPr lang="en-US" sz="1200" kern="1200" dirty="0"/>
          </a:br>
          <a:r>
            <a:rPr lang="en-US" sz="1200" b="0" i="0" kern="1200" dirty="0"/>
            <a:t>Intentional storytelling is what guides my form of expression.</a:t>
          </a:r>
          <a:endParaRPr lang="en-US" sz="1200" b="1" i="0" kern="1200" dirty="0"/>
        </a:p>
        <a:p>
          <a:pPr marL="0" lvl="0" indent="0" algn="ctr" defTabSz="533400">
            <a:lnSpc>
              <a:spcPct val="90000"/>
            </a:lnSpc>
            <a:spcBef>
              <a:spcPct val="0"/>
            </a:spcBef>
            <a:spcAft>
              <a:spcPct val="35000"/>
            </a:spcAft>
            <a:buNone/>
          </a:pPr>
          <a:r>
            <a:rPr lang="en-US" sz="1200" b="1" i="0" kern="1200" dirty="0"/>
            <a:t>Let us into the creative process of your works. Looking at your collections, what inspired the fashion show for seniors, and did you expect the reception so far?</a:t>
          </a:r>
        </a:p>
        <a:p>
          <a:pPr marL="0" lvl="0" indent="0" algn="ctr" defTabSz="533400">
            <a:lnSpc>
              <a:spcPct val="90000"/>
            </a:lnSpc>
            <a:spcBef>
              <a:spcPct val="0"/>
            </a:spcBef>
            <a:spcAft>
              <a:spcPct val="35000"/>
            </a:spcAft>
            <a:buNone/>
          </a:pPr>
          <a:br>
            <a:rPr lang="en-US" sz="1200" kern="1200" dirty="0"/>
          </a:br>
          <a:r>
            <a:rPr lang="en-US" sz="1200" b="0" i="0" kern="1200" dirty="0"/>
            <a:t>Still, on the line of intentional storytelling, the show speaks for the marginalized, exploring what could be and the possibilities of inclusion that could help in one way or the other.</a:t>
          </a:r>
        </a:p>
        <a:p>
          <a:pPr marL="0" lvl="0" indent="0" algn="ctr" defTabSz="533400">
            <a:lnSpc>
              <a:spcPct val="90000"/>
            </a:lnSpc>
            <a:spcBef>
              <a:spcPct val="0"/>
            </a:spcBef>
            <a:spcAft>
              <a:spcPct val="35000"/>
            </a:spcAft>
            <a:buNone/>
          </a:pPr>
          <a:endParaRPr lang="en-IL" sz="1200" kern="1200" dirty="0"/>
        </a:p>
      </dsp:txBody>
      <dsp:txXfrm>
        <a:off x="8373877" y="544797"/>
        <a:ext cx="3150283" cy="3160573"/>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FF9EB5-2160-D941-891B-0CB742CBFD35}" type="datetimeFigureOut">
              <a:rPr lang="en-IL" smtClean="0"/>
              <a:t>11/06/2023</a:t>
            </a:fld>
            <a:endParaRPr lang="en-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A1D8C4-742E-FD4E-959D-8B3B3291E089}" type="slidenum">
              <a:rPr lang="en-IL" smtClean="0"/>
              <a:t>‹#›</a:t>
            </a:fld>
            <a:endParaRPr lang="en-IL"/>
          </a:p>
        </p:txBody>
      </p:sp>
    </p:spTree>
    <p:extLst>
      <p:ext uri="{BB962C8B-B14F-4D97-AF65-F5344CB8AC3E}">
        <p14:creationId xmlns:p14="http://schemas.microsoft.com/office/powerpoint/2010/main" val="40714097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C4179-17A7-E007-8302-986E2946FF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L"/>
          </a:p>
        </p:txBody>
      </p:sp>
      <p:sp>
        <p:nvSpPr>
          <p:cNvPr id="3" name="Subtitle 2">
            <a:extLst>
              <a:ext uri="{FF2B5EF4-FFF2-40B4-BE49-F238E27FC236}">
                <a16:creationId xmlns:a16="http://schemas.microsoft.com/office/drawing/2014/main" id="{7F257948-BED2-E871-0828-2CA89BB7E4D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556B123E-7B8E-9A76-FB33-B1D67C15DD89}"/>
              </a:ext>
            </a:extLst>
          </p:cNvPr>
          <p:cNvSpPr>
            <a:spLocks noGrp="1"/>
          </p:cNvSpPr>
          <p:nvPr>
            <p:ph type="dt" sz="half" idx="10"/>
          </p:nvPr>
        </p:nvSpPr>
        <p:spPr/>
        <p:txBody>
          <a:bodyPr/>
          <a:lstStyle/>
          <a:p>
            <a:fld id="{BA6C3D98-8634-9D43-93D4-7C5F05FEB413}" type="datetimeFigureOut">
              <a:rPr lang="en-IL" smtClean="0"/>
              <a:t>10/06/2023</a:t>
            </a:fld>
            <a:endParaRPr lang="en-IL"/>
          </a:p>
        </p:txBody>
      </p:sp>
      <p:sp>
        <p:nvSpPr>
          <p:cNvPr id="5" name="Footer Placeholder 4">
            <a:extLst>
              <a:ext uri="{FF2B5EF4-FFF2-40B4-BE49-F238E27FC236}">
                <a16:creationId xmlns:a16="http://schemas.microsoft.com/office/drawing/2014/main" id="{746A4C7E-BCF7-CBDA-62FB-71C40F266EBF}"/>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E06CCAB0-92D0-0B27-83F0-6E32FE6079FE}"/>
              </a:ext>
            </a:extLst>
          </p:cNvPr>
          <p:cNvSpPr>
            <a:spLocks noGrp="1"/>
          </p:cNvSpPr>
          <p:nvPr>
            <p:ph type="sldNum" sz="quarter" idx="12"/>
          </p:nvPr>
        </p:nvSpPr>
        <p:spPr/>
        <p:txBody>
          <a:bodyPr/>
          <a:lstStyle/>
          <a:p>
            <a:fld id="{CC917498-9D4B-D641-98A6-A47CAEB1A61C}" type="slidenum">
              <a:rPr lang="en-IL" smtClean="0"/>
              <a:t>‹#›</a:t>
            </a:fld>
            <a:endParaRPr lang="en-IL"/>
          </a:p>
        </p:txBody>
      </p:sp>
    </p:spTree>
    <p:extLst>
      <p:ext uri="{BB962C8B-B14F-4D97-AF65-F5344CB8AC3E}">
        <p14:creationId xmlns:p14="http://schemas.microsoft.com/office/powerpoint/2010/main" val="3571230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DA7160-8A14-ABDA-6EE8-540242C5DA96}"/>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1C3758AE-0E99-CCB9-6C32-DBFEC185D9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43102179-76EB-AE06-8498-C535FE0EB254}"/>
              </a:ext>
            </a:extLst>
          </p:cNvPr>
          <p:cNvSpPr>
            <a:spLocks noGrp="1"/>
          </p:cNvSpPr>
          <p:nvPr>
            <p:ph type="dt" sz="half" idx="10"/>
          </p:nvPr>
        </p:nvSpPr>
        <p:spPr/>
        <p:txBody>
          <a:bodyPr/>
          <a:lstStyle/>
          <a:p>
            <a:fld id="{BA6C3D98-8634-9D43-93D4-7C5F05FEB413}" type="datetimeFigureOut">
              <a:rPr lang="en-IL" smtClean="0"/>
              <a:t>10/06/2023</a:t>
            </a:fld>
            <a:endParaRPr lang="en-IL"/>
          </a:p>
        </p:txBody>
      </p:sp>
      <p:sp>
        <p:nvSpPr>
          <p:cNvPr id="5" name="Footer Placeholder 4">
            <a:extLst>
              <a:ext uri="{FF2B5EF4-FFF2-40B4-BE49-F238E27FC236}">
                <a16:creationId xmlns:a16="http://schemas.microsoft.com/office/drawing/2014/main" id="{5BCD9309-D1AB-0594-E201-597F38A85C5D}"/>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11657064-E25A-74FD-2B0C-A88FC77E0F55}"/>
              </a:ext>
            </a:extLst>
          </p:cNvPr>
          <p:cNvSpPr>
            <a:spLocks noGrp="1"/>
          </p:cNvSpPr>
          <p:nvPr>
            <p:ph type="sldNum" sz="quarter" idx="12"/>
          </p:nvPr>
        </p:nvSpPr>
        <p:spPr/>
        <p:txBody>
          <a:bodyPr/>
          <a:lstStyle/>
          <a:p>
            <a:fld id="{CC917498-9D4B-D641-98A6-A47CAEB1A61C}" type="slidenum">
              <a:rPr lang="en-IL" smtClean="0"/>
              <a:t>‹#›</a:t>
            </a:fld>
            <a:endParaRPr lang="en-IL"/>
          </a:p>
        </p:txBody>
      </p:sp>
    </p:spTree>
    <p:extLst>
      <p:ext uri="{BB962C8B-B14F-4D97-AF65-F5344CB8AC3E}">
        <p14:creationId xmlns:p14="http://schemas.microsoft.com/office/powerpoint/2010/main" val="2346062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70EBD8-22D0-9B8C-5BE7-CA7F4D1EF2E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E2B7FC07-8B29-FB58-B654-3C1B0286166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D45EEC9F-E77C-AD72-9BE5-D7895CD6E7A3}"/>
              </a:ext>
            </a:extLst>
          </p:cNvPr>
          <p:cNvSpPr>
            <a:spLocks noGrp="1"/>
          </p:cNvSpPr>
          <p:nvPr>
            <p:ph type="dt" sz="half" idx="10"/>
          </p:nvPr>
        </p:nvSpPr>
        <p:spPr/>
        <p:txBody>
          <a:bodyPr/>
          <a:lstStyle/>
          <a:p>
            <a:fld id="{BA6C3D98-8634-9D43-93D4-7C5F05FEB413}" type="datetimeFigureOut">
              <a:rPr lang="en-IL" smtClean="0"/>
              <a:t>10/06/2023</a:t>
            </a:fld>
            <a:endParaRPr lang="en-IL"/>
          </a:p>
        </p:txBody>
      </p:sp>
      <p:sp>
        <p:nvSpPr>
          <p:cNvPr id="5" name="Footer Placeholder 4">
            <a:extLst>
              <a:ext uri="{FF2B5EF4-FFF2-40B4-BE49-F238E27FC236}">
                <a16:creationId xmlns:a16="http://schemas.microsoft.com/office/drawing/2014/main" id="{72A4CB96-7F1F-FA93-C790-0D1BE3B922C5}"/>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5894B077-D65D-7B2C-8A33-9CB47C5261F9}"/>
              </a:ext>
            </a:extLst>
          </p:cNvPr>
          <p:cNvSpPr>
            <a:spLocks noGrp="1"/>
          </p:cNvSpPr>
          <p:nvPr>
            <p:ph type="sldNum" sz="quarter" idx="12"/>
          </p:nvPr>
        </p:nvSpPr>
        <p:spPr/>
        <p:txBody>
          <a:bodyPr/>
          <a:lstStyle/>
          <a:p>
            <a:fld id="{CC917498-9D4B-D641-98A6-A47CAEB1A61C}" type="slidenum">
              <a:rPr lang="en-IL" smtClean="0"/>
              <a:t>‹#›</a:t>
            </a:fld>
            <a:endParaRPr lang="en-IL"/>
          </a:p>
        </p:txBody>
      </p:sp>
    </p:spTree>
    <p:extLst>
      <p:ext uri="{BB962C8B-B14F-4D97-AF65-F5344CB8AC3E}">
        <p14:creationId xmlns:p14="http://schemas.microsoft.com/office/powerpoint/2010/main" val="1049883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7688F3-9330-7645-0573-A4B0233F591C}"/>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D41FCC8F-D531-9028-615B-89E725B0418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2CF5937B-2E34-3609-03F7-47DE42CD67F2}"/>
              </a:ext>
            </a:extLst>
          </p:cNvPr>
          <p:cNvSpPr>
            <a:spLocks noGrp="1"/>
          </p:cNvSpPr>
          <p:nvPr>
            <p:ph type="dt" sz="half" idx="10"/>
          </p:nvPr>
        </p:nvSpPr>
        <p:spPr/>
        <p:txBody>
          <a:bodyPr/>
          <a:lstStyle/>
          <a:p>
            <a:fld id="{BA6C3D98-8634-9D43-93D4-7C5F05FEB413}" type="datetimeFigureOut">
              <a:rPr lang="en-IL" smtClean="0"/>
              <a:t>10/06/2023</a:t>
            </a:fld>
            <a:endParaRPr lang="en-IL"/>
          </a:p>
        </p:txBody>
      </p:sp>
      <p:sp>
        <p:nvSpPr>
          <p:cNvPr id="5" name="Footer Placeholder 4">
            <a:extLst>
              <a:ext uri="{FF2B5EF4-FFF2-40B4-BE49-F238E27FC236}">
                <a16:creationId xmlns:a16="http://schemas.microsoft.com/office/drawing/2014/main" id="{0C191659-4CB5-382D-4FE0-45099194E868}"/>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5112E96F-FEBA-8F2E-15FE-3CEC80879EA4}"/>
              </a:ext>
            </a:extLst>
          </p:cNvPr>
          <p:cNvSpPr>
            <a:spLocks noGrp="1"/>
          </p:cNvSpPr>
          <p:nvPr>
            <p:ph type="sldNum" sz="quarter" idx="12"/>
          </p:nvPr>
        </p:nvSpPr>
        <p:spPr/>
        <p:txBody>
          <a:bodyPr/>
          <a:lstStyle/>
          <a:p>
            <a:fld id="{CC917498-9D4B-D641-98A6-A47CAEB1A61C}" type="slidenum">
              <a:rPr lang="en-IL" smtClean="0"/>
              <a:t>‹#›</a:t>
            </a:fld>
            <a:endParaRPr lang="en-IL"/>
          </a:p>
        </p:txBody>
      </p:sp>
    </p:spTree>
    <p:extLst>
      <p:ext uri="{BB962C8B-B14F-4D97-AF65-F5344CB8AC3E}">
        <p14:creationId xmlns:p14="http://schemas.microsoft.com/office/powerpoint/2010/main" val="38153439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EEA6D-78ED-0A35-713B-69E7828A095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58D02972-3335-B30C-7B88-7FFD73CACAA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81D6F89-1CC1-7849-CC9A-4E89C73239EB}"/>
              </a:ext>
            </a:extLst>
          </p:cNvPr>
          <p:cNvSpPr>
            <a:spLocks noGrp="1"/>
          </p:cNvSpPr>
          <p:nvPr>
            <p:ph type="dt" sz="half" idx="10"/>
          </p:nvPr>
        </p:nvSpPr>
        <p:spPr/>
        <p:txBody>
          <a:bodyPr/>
          <a:lstStyle/>
          <a:p>
            <a:fld id="{BA6C3D98-8634-9D43-93D4-7C5F05FEB413}" type="datetimeFigureOut">
              <a:rPr lang="en-IL" smtClean="0"/>
              <a:t>10/06/2023</a:t>
            </a:fld>
            <a:endParaRPr lang="en-IL"/>
          </a:p>
        </p:txBody>
      </p:sp>
      <p:sp>
        <p:nvSpPr>
          <p:cNvPr id="5" name="Footer Placeholder 4">
            <a:extLst>
              <a:ext uri="{FF2B5EF4-FFF2-40B4-BE49-F238E27FC236}">
                <a16:creationId xmlns:a16="http://schemas.microsoft.com/office/drawing/2014/main" id="{904BF620-8D09-85B5-7677-04753D024810}"/>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5E2D443E-F7E0-6FA7-E14D-1723FDA3DB0C}"/>
              </a:ext>
            </a:extLst>
          </p:cNvPr>
          <p:cNvSpPr>
            <a:spLocks noGrp="1"/>
          </p:cNvSpPr>
          <p:nvPr>
            <p:ph type="sldNum" sz="quarter" idx="12"/>
          </p:nvPr>
        </p:nvSpPr>
        <p:spPr/>
        <p:txBody>
          <a:bodyPr/>
          <a:lstStyle/>
          <a:p>
            <a:fld id="{CC917498-9D4B-D641-98A6-A47CAEB1A61C}" type="slidenum">
              <a:rPr lang="en-IL" smtClean="0"/>
              <a:t>‹#›</a:t>
            </a:fld>
            <a:endParaRPr lang="en-IL"/>
          </a:p>
        </p:txBody>
      </p:sp>
    </p:spTree>
    <p:extLst>
      <p:ext uri="{BB962C8B-B14F-4D97-AF65-F5344CB8AC3E}">
        <p14:creationId xmlns:p14="http://schemas.microsoft.com/office/powerpoint/2010/main" val="8570583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40217-09B4-9CE8-113C-1532F20DD243}"/>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D60F93E7-FAC4-5731-D51E-4B24BF6957E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EE07B11D-66F4-D42D-4C54-ACE45697996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9E9B34A6-9FFD-6D19-59C0-C1DA9614DAE3}"/>
              </a:ext>
            </a:extLst>
          </p:cNvPr>
          <p:cNvSpPr>
            <a:spLocks noGrp="1"/>
          </p:cNvSpPr>
          <p:nvPr>
            <p:ph type="dt" sz="half" idx="10"/>
          </p:nvPr>
        </p:nvSpPr>
        <p:spPr/>
        <p:txBody>
          <a:bodyPr/>
          <a:lstStyle/>
          <a:p>
            <a:fld id="{BA6C3D98-8634-9D43-93D4-7C5F05FEB413}" type="datetimeFigureOut">
              <a:rPr lang="en-IL" smtClean="0"/>
              <a:t>10/06/2023</a:t>
            </a:fld>
            <a:endParaRPr lang="en-IL"/>
          </a:p>
        </p:txBody>
      </p:sp>
      <p:sp>
        <p:nvSpPr>
          <p:cNvPr id="6" name="Footer Placeholder 5">
            <a:extLst>
              <a:ext uri="{FF2B5EF4-FFF2-40B4-BE49-F238E27FC236}">
                <a16:creationId xmlns:a16="http://schemas.microsoft.com/office/drawing/2014/main" id="{B882C500-D8E7-21DD-E36D-A67A88A951B2}"/>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AC320516-331D-A10A-ACFE-090D2EA7302D}"/>
              </a:ext>
            </a:extLst>
          </p:cNvPr>
          <p:cNvSpPr>
            <a:spLocks noGrp="1"/>
          </p:cNvSpPr>
          <p:nvPr>
            <p:ph type="sldNum" sz="quarter" idx="12"/>
          </p:nvPr>
        </p:nvSpPr>
        <p:spPr/>
        <p:txBody>
          <a:bodyPr/>
          <a:lstStyle/>
          <a:p>
            <a:fld id="{CC917498-9D4B-D641-98A6-A47CAEB1A61C}" type="slidenum">
              <a:rPr lang="en-IL" smtClean="0"/>
              <a:t>‹#›</a:t>
            </a:fld>
            <a:endParaRPr lang="en-IL"/>
          </a:p>
        </p:txBody>
      </p:sp>
    </p:spTree>
    <p:extLst>
      <p:ext uri="{BB962C8B-B14F-4D97-AF65-F5344CB8AC3E}">
        <p14:creationId xmlns:p14="http://schemas.microsoft.com/office/powerpoint/2010/main" val="8883225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DA399-B470-0698-C653-02C1CB28E6AA}"/>
              </a:ext>
            </a:extLst>
          </p:cNvPr>
          <p:cNvSpPr>
            <a:spLocks noGrp="1"/>
          </p:cNvSpPr>
          <p:nvPr>
            <p:ph type="title"/>
          </p:nvPr>
        </p:nvSpPr>
        <p:spPr>
          <a:xfrm>
            <a:off x="839788" y="365125"/>
            <a:ext cx="10515600" cy="1325563"/>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43766077-CD96-9D77-9B9C-AC3538A991F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D3EDF6C-B1B0-D100-582E-6744ED92154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142E94AD-63FF-D174-ED23-BEDB29F261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18334C7-8095-5B30-7355-3116751BE73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8EBC8984-E2B9-499A-9B96-0CB494C324E4}"/>
              </a:ext>
            </a:extLst>
          </p:cNvPr>
          <p:cNvSpPr>
            <a:spLocks noGrp="1"/>
          </p:cNvSpPr>
          <p:nvPr>
            <p:ph type="dt" sz="half" idx="10"/>
          </p:nvPr>
        </p:nvSpPr>
        <p:spPr/>
        <p:txBody>
          <a:bodyPr/>
          <a:lstStyle/>
          <a:p>
            <a:fld id="{BA6C3D98-8634-9D43-93D4-7C5F05FEB413}" type="datetimeFigureOut">
              <a:rPr lang="en-IL" smtClean="0"/>
              <a:t>10/06/2023</a:t>
            </a:fld>
            <a:endParaRPr lang="en-IL"/>
          </a:p>
        </p:txBody>
      </p:sp>
      <p:sp>
        <p:nvSpPr>
          <p:cNvPr id="8" name="Footer Placeholder 7">
            <a:extLst>
              <a:ext uri="{FF2B5EF4-FFF2-40B4-BE49-F238E27FC236}">
                <a16:creationId xmlns:a16="http://schemas.microsoft.com/office/drawing/2014/main" id="{0A7EFDE2-3B54-C498-10CF-45A62B260B3A}"/>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23C5084F-BAB2-88B2-D6D3-FD31583BA85B}"/>
              </a:ext>
            </a:extLst>
          </p:cNvPr>
          <p:cNvSpPr>
            <a:spLocks noGrp="1"/>
          </p:cNvSpPr>
          <p:nvPr>
            <p:ph type="sldNum" sz="quarter" idx="12"/>
          </p:nvPr>
        </p:nvSpPr>
        <p:spPr/>
        <p:txBody>
          <a:bodyPr/>
          <a:lstStyle/>
          <a:p>
            <a:fld id="{CC917498-9D4B-D641-98A6-A47CAEB1A61C}" type="slidenum">
              <a:rPr lang="en-IL" smtClean="0"/>
              <a:t>‹#›</a:t>
            </a:fld>
            <a:endParaRPr lang="en-IL"/>
          </a:p>
        </p:txBody>
      </p:sp>
    </p:spTree>
    <p:extLst>
      <p:ext uri="{BB962C8B-B14F-4D97-AF65-F5344CB8AC3E}">
        <p14:creationId xmlns:p14="http://schemas.microsoft.com/office/powerpoint/2010/main" val="13774181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1A2565-50F0-D011-9AC8-ED2015354789}"/>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6698E58D-DE45-E598-2216-8EB70F2EC586}"/>
              </a:ext>
            </a:extLst>
          </p:cNvPr>
          <p:cNvSpPr>
            <a:spLocks noGrp="1"/>
          </p:cNvSpPr>
          <p:nvPr>
            <p:ph type="dt" sz="half" idx="10"/>
          </p:nvPr>
        </p:nvSpPr>
        <p:spPr/>
        <p:txBody>
          <a:bodyPr/>
          <a:lstStyle/>
          <a:p>
            <a:fld id="{BA6C3D98-8634-9D43-93D4-7C5F05FEB413}" type="datetimeFigureOut">
              <a:rPr lang="en-IL" smtClean="0"/>
              <a:t>10/06/2023</a:t>
            </a:fld>
            <a:endParaRPr lang="en-IL"/>
          </a:p>
        </p:txBody>
      </p:sp>
      <p:sp>
        <p:nvSpPr>
          <p:cNvPr id="4" name="Footer Placeholder 3">
            <a:extLst>
              <a:ext uri="{FF2B5EF4-FFF2-40B4-BE49-F238E27FC236}">
                <a16:creationId xmlns:a16="http://schemas.microsoft.com/office/drawing/2014/main" id="{9C8C506E-D70F-87A7-862E-FCACAD5138DC}"/>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9673A89F-65DB-39F2-056B-FB045F8A9555}"/>
              </a:ext>
            </a:extLst>
          </p:cNvPr>
          <p:cNvSpPr>
            <a:spLocks noGrp="1"/>
          </p:cNvSpPr>
          <p:nvPr>
            <p:ph type="sldNum" sz="quarter" idx="12"/>
          </p:nvPr>
        </p:nvSpPr>
        <p:spPr/>
        <p:txBody>
          <a:bodyPr/>
          <a:lstStyle/>
          <a:p>
            <a:fld id="{CC917498-9D4B-D641-98A6-A47CAEB1A61C}" type="slidenum">
              <a:rPr lang="en-IL" smtClean="0"/>
              <a:t>‹#›</a:t>
            </a:fld>
            <a:endParaRPr lang="en-IL"/>
          </a:p>
        </p:txBody>
      </p:sp>
    </p:spTree>
    <p:extLst>
      <p:ext uri="{BB962C8B-B14F-4D97-AF65-F5344CB8AC3E}">
        <p14:creationId xmlns:p14="http://schemas.microsoft.com/office/powerpoint/2010/main" val="3199041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53CB49C-893D-FEEE-E9C5-486CF22370CF}"/>
              </a:ext>
            </a:extLst>
          </p:cNvPr>
          <p:cNvSpPr>
            <a:spLocks noGrp="1"/>
          </p:cNvSpPr>
          <p:nvPr>
            <p:ph type="dt" sz="half" idx="10"/>
          </p:nvPr>
        </p:nvSpPr>
        <p:spPr/>
        <p:txBody>
          <a:bodyPr/>
          <a:lstStyle/>
          <a:p>
            <a:fld id="{BA6C3D98-8634-9D43-93D4-7C5F05FEB413}" type="datetimeFigureOut">
              <a:rPr lang="en-IL" smtClean="0"/>
              <a:t>10/06/2023</a:t>
            </a:fld>
            <a:endParaRPr lang="en-IL"/>
          </a:p>
        </p:txBody>
      </p:sp>
      <p:sp>
        <p:nvSpPr>
          <p:cNvPr id="3" name="Footer Placeholder 2">
            <a:extLst>
              <a:ext uri="{FF2B5EF4-FFF2-40B4-BE49-F238E27FC236}">
                <a16:creationId xmlns:a16="http://schemas.microsoft.com/office/drawing/2014/main" id="{D06C9D9A-596E-3D99-26E3-D2E913C3A892}"/>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199C2D46-E561-D84C-6D6A-601452CE5B02}"/>
              </a:ext>
            </a:extLst>
          </p:cNvPr>
          <p:cNvSpPr>
            <a:spLocks noGrp="1"/>
          </p:cNvSpPr>
          <p:nvPr>
            <p:ph type="sldNum" sz="quarter" idx="12"/>
          </p:nvPr>
        </p:nvSpPr>
        <p:spPr/>
        <p:txBody>
          <a:bodyPr/>
          <a:lstStyle/>
          <a:p>
            <a:fld id="{CC917498-9D4B-D641-98A6-A47CAEB1A61C}" type="slidenum">
              <a:rPr lang="en-IL" smtClean="0"/>
              <a:t>‹#›</a:t>
            </a:fld>
            <a:endParaRPr lang="en-IL"/>
          </a:p>
        </p:txBody>
      </p:sp>
    </p:spTree>
    <p:extLst>
      <p:ext uri="{BB962C8B-B14F-4D97-AF65-F5344CB8AC3E}">
        <p14:creationId xmlns:p14="http://schemas.microsoft.com/office/powerpoint/2010/main" val="10049838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4CF7DA-C105-FEB6-49F7-DEF5ED3BEB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9DE05D6D-DC0E-982A-1691-17693C441E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A0BEC347-4474-5821-EB44-80A2403439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3D017B-7C32-DBD1-C293-E3ECE386EF25}"/>
              </a:ext>
            </a:extLst>
          </p:cNvPr>
          <p:cNvSpPr>
            <a:spLocks noGrp="1"/>
          </p:cNvSpPr>
          <p:nvPr>
            <p:ph type="dt" sz="half" idx="10"/>
          </p:nvPr>
        </p:nvSpPr>
        <p:spPr/>
        <p:txBody>
          <a:bodyPr/>
          <a:lstStyle/>
          <a:p>
            <a:fld id="{BA6C3D98-8634-9D43-93D4-7C5F05FEB413}" type="datetimeFigureOut">
              <a:rPr lang="en-IL" smtClean="0"/>
              <a:t>10/06/2023</a:t>
            </a:fld>
            <a:endParaRPr lang="en-IL"/>
          </a:p>
        </p:txBody>
      </p:sp>
      <p:sp>
        <p:nvSpPr>
          <p:cNvPr id="6" name="Footer Placeholder 5">
            <a:extLst>
              <a:ext uri="{FF2B5EF4-FFF2-40B4-BE49-F238E27FC236}">
                <a16:creationId xmlns:a16="http://schemas.microsoft.com/office/drawing/2014/main" id="{B4147F2A-724B-EE1E-14B1-D105E6D59558}"/>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697C3F59-F01C-E910-C955-3EE9465740C4}"/>
              </a:ext>
            </a:extLst>
          </p:cNvPr>
          <p:cNvSpPr>
            <a:spLocks noGrp="1"/>
          </p:cNvSpPr>
          <p:nvPr>
            <p:ph type="sldNum" sz="quarter" idx="12"/>
          </p:nvPr>
        </p:nvSpPr>
        <p:spPr/>
        <p:txBody>
          <a:bodyPr/>
          <a:lstStyle/>
          <a:p>
            <a:fld id="{CC917498-9D4B-D641-98A6-A47CAEB1A61C}" type="slidenum">
              <a:rPr lang="en-IL" smtClean="0"/>
              <a:t>‹#›</a:t>
            </a:fld>
            <a:endParaRPr lang="en-IL"/>
          </a:p>
        </p:txBody>
      </p:sp>
    </p:spTree>
    <p:extLst>
      <p:ext uri="{BB962C8B-B14F-4D97-AF65-F5344CB8AC3E}">
        <p14:creationId xmlns:p14="http://schemas.microsoft.com/office/powerpoint/2010/main" val="29136562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6149D-1DAF-C96E-B158-8CA31AF18A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BE853FE2-3935-F347-983E-7DE9E02DBB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L"/>
          </a:p>
        </p:txBody>
      </p:sp>
      <p:sp>
        <p:nvSpPr>
          <p:cNvPr id="4" name="Text Placeholder 3">
            <a:extLst>
              <a:ext uri="{FF2B5EF4-FFF2-40B4-BE49-F238E27FC236}">
                <a16:creationId xmlns:a16="http://schemas.microsoft.com/office/drawing/2014/main" id="{3FBF3BC6-FFD3-D08E-1399-2F6BE3DDF5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C0E3AF-8D38-A040-8B44-8F95D1FD57F4}"/>
              </a:ext>
            </a:extLst>
          </p:cNvPr>
          <p:cNvSpPr>
            <a:spLocks noGrp="1"/>
          </p:cNvSpPr>
          <p:nvPr>
            <p:ph type="dt" sz="half" idx="10"/>
          </p:nvPr>
        </p:nvSpPr>
        <p:spPr/>
        <p:txBody>
          <a:bodyPr/>
          <a:lstStyle/>
          <a:p>
            <a:fld id="{BA6C3D98-8634-9D43-93D4-7C5F05FEB413}" type="datetimeFigureOut">
              <a:rPr lang="en-IL" smtClean="0"/>
              <a:t>10/06/2023</a:t>
            </a:fld>
            <a:endParaRPr lang="en-IL"/>
          </a:p>
        </p:txBody>
      </p:sp>
      <p:sp>
        <p:nvSpPr>
          <p:cNvPr id="6" name="Footer Placeholder 5">
            <a:extLst>
              <a:ext uri="{FF2B5EF4-FFF2-40B4-BE49-F238E27FC236}">
                <a16:creationId xmlns:a16="http://schemas.microsoft.com/office/drawing/2014/main" id="{259ED7A7-009F-5C34-E441-2059D2C8028D}"/>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4A3FCE9E-93F7-2175-DDCF-B11021855FBE}"/>
              </a:ext>
            </a:extLst>
          </p:cNvPr>
          <p:cNvSpPr>
            <a:spLocks noGrp="1"/>
          </p:cNvSpPr>
          <p:nvPr>
            <p:ph type="sldNum" sz="quarter" idx="12"/>
          </p:nvPr>
        </p:nvSpPr>
        <p:spPr/>
        <p:txBody>
          <a:bodyPr/>
          <a:lstStyle/>
          <a:p>
            <a:fld id="{CC917498-9D4B-D641-98A6-A47CAEB1A61C}" type="slidenum">
              <a:rPr lang="en-IL" smtClean="0"/>
              <a:t>‹#›</a:t>
            </a:fld>
            <a:endParaRPr lang="en-IL"/>
          </a:p>
        </p:txBody>
      </p:sp>
    </p:spTree>
    <p:extLst>
      <p:ext uri="{BB962C8B-B14F-4D97-AF65-F5344CB8AC3E}">
        <p14:creationId xmlns:p14="http://schemas.microsoft.com/office/powerpoint/2010/main" val="4181834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A7D5643-0621-7015-A95A-B1957F4A7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024D41A9-FDCE-83FB-A87D-EAA588C51D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E1522D13-77EE-0518-0D75-5B707564F88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6C3D98-8634-9D43-93D4-7C5F05FEB413}" type="datetimeFigureOut">
              <a:rPr lang="en-IL" smtClean="0"/>
              <a:t>10/06/2023</a:t>
            </a:fld>
            <a:endParaRPr lang="en-IL"/>
          </a:p>
        </p:txBody>
      </p:sp>
      <p:sp>
        <p:nvSpPr>
          <p:cNvPr id="5" name="Footer Placeholder 4">
            <a:extLst>
              <a:ext uri="{FF2B5EF4-FFF2-40B4-BE49-F238E27FC236}">
                <a16:creationId xmlns:a16="http://schemas.microsoft.com/office/drawing/2014/main" id="{4661C2E4-472A-78F3-4314-579C57C8DD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L"/>
          </a:p>
        </p:txBody>
      </p:sp>
      <p:sp>
        <p:nvSpPr>
          <p:cNvPr id="6" name="Slide Number Placeholder 5">
            <a:extLst>
              <a:ext uri="{FF2B5EF4-FFF2-40B4-BE49-F238E27FC236}">
                <a16:creationId xmlns:a16="http://schemas.microsoft.com/office/drawing/2014/main" id="{AAEBE2E3-9344-F65D-D582-34CC5BB63F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C917498-9D4B-D641-98A6-A47CAEB1A61C}" type="slidenum">
              <a:rPr lang="en-IL" smtClean="0"/>
              <a:t>‹#›</a:t>
            </a:fld>
            <a:endParaRPr lang="en-IL"/>
          </a:p>
        </p:txBody>
      </p:sp>
    </p:spTree>
    <p:extLst>
      <p:ext uri="{BB962C8B-B14F-4D97-AF65-F5344CB8AC3E}">
        <p14:creationId xmlns:p14="http://schemas.microsoft.com/office/powerpoint/2010/main" val="40070756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lgGrid">
          <a:fgClr>
            <a:srgbClr val="82E100"/>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DACE17-F44A-5EA4-7C63-22A264AFE4E0}"/>
              </a:ext>
            </a:extLst>
          </p:cNvPr>
          <p:cNvSpPr>
            <a:spLocks noGrp="1"/>
          </p:cNvSpPr>
          <p:nvPr>
            <p:ph type="ctrTitle"/>
          </p:nvPr>
        </p:nvSpPr>
        <p:spPr>
          <a:xfrm>
            <a:off x="4810538" y="493160"/>
            <a:ext cx="6542405" cy="2753623"/>
          </a:xfrm>
        </p:spPr>
        <p:txBody>
          <a:bodyPr/>
          <a:lstStyle/>
          <a:p>
            <a:endParaRPr lang="en-IL" dirty="0"/>
          </a:p>
        </p:txBody>
      </p:sp>
      <p:grpSp>
        <p:nvGrpSpPr>
          <p:cNvPr id="14" name="Group 13">
            <a:extLst>
              <a:ext uri="{FF2B5EF4-FFF2-40B4-BE49-F238E27FC236}">
                <a16:creationId xmlns:a16="http://schemas.microsoft.com/office/drawing/2014/main" id="{DF1ADA01-5E7A-F25D-5682-9348078ECA09}"/>
              </a:ext>
            </a:extLst>
          </p:cNvPr>
          <p:cNvGrpSpPr/>
          <p:nvPr/>
        </p:nvGrpSpPr>
        <p:grpSpPr>
          <a:xfrm>
            <a:off x="4945363" y="295473"/>
            <a:ext cx="8659763" cy="5425389"/>
            <a:chOff x="4926171" y="436652"/>
            <a:chExt cx="8659763" cy="5425389"/>
          </a:xfrm>
          <a:blipFill dpi="0" rotWithShape="1">
            <a:blip r:embed="rId2"/>
            <a:srcRect/>
            <a:tile tx="0" ty="1346200" sx="100000" sy="100000" flip="none" algn="tl"/>
          </a:blipFill>
        </p:grpSpPr>
        <p:sp>
          <p:nvSpPr>
            <p:cNvPr id="5" name="Rectangle 4">
              <a:extLst>
                <a:ext uri="{FF2B5EF4-FFF2-40B4-BE49-F238E27FC236}">
                  <a16:creationId xmlns:a16="http://schemas.microsoft.com/office/drawing/2014/main" id="{53C916CF-E020-86FB-7191-0487DECA575B}"/>
                </a:ext>
              </a:extLst>
            </p:cNvPr>
            <p:cNvSpPr/>
            <p:nvPr/>
          </p:nvSpPr>
          <p:spPr>
            <a:xfrm rot="18923580">
              <a:off x="6454341" y="1961247"/>
              <a:ext cx="5844209" cy="2093843"/>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6" name="Rectangle 5">
              <a:extLst>
                <a:ext uri="{FF2B5EF4-FFF2-40B4-BE49-F238E27FC236}">
                  <a16:creationId xmlns:a16="http://schemas.microsoft.com/office/drawing/2014/main" id="{89A694A9-34A8-1A42-4010-CD1E02444F5A}"/>
                </a:ext>
              </a:extLst>
            </p:cNvPr>
            <p:cNvSpPr/>
            <p:nvPr/>
          </p:nvSpPr>
          <p:spPr>
            <a:xfrm rot="18923580">
              <a:off x="4926171" y="436652"/>
              <a:ext cx="5844209" cy="2093843"/>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7" name="Rectangle 6">
              <a:extLst>
                <a:ext uri="{FF2B5EF4-FFF2-40B4-BE49-F238E27FC236}">
                  <a16:creationId xmlns:a16="http://schemas.microsoft.com/office/drawing/2014/main" id="{EC616EDC-3AB5-5B82-D1FD-3E95E29E3B25}"/>
                </a:ext>
              </a:extLst>
            </p:cNvPr>
            <p:cNvSpPr/>
            <p:nvPr/>
          </p:nvSpPr>
          <p:spPr>
            <a:xfrm rot="18923580">
              <a:off x="7741725" y="3768198"/>
              <a:ext cx="5844209" cy="2093843"/>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grpSp>
      <p:grpSp>
        <p:nvGrpSpPr>
          <p:cNvPr id="9" name="Group 8">
            <a:extLst>
              <a:ext uri="{FF2B5EF4-FFF2-40B4-BE49-F238E27FC236}">
                <a16:creationId xmlns:a16="http://schemas.microsoft.com/office/drawing/2014/main" id="{C08CC9DD-AC15-B400-F80A-5E853AD25B88}"/>
              </a:ext>
            </a:extLst>
          </p:cNvPr>
          <p:cNvGrpSpPr/>
          <p:nvPr/>
        </p:nvGrpSpPr>
        <p:grpSpPr>
          <a:xfrm>
            <a:off x="1219286" y="1433711"/>
            <a:ext cx="5839459" cy="4292014"/>
            <a:chOff x="1219286" y="1433711"/>
            <a:chExt cx="5839459" cy="4292014"/>
          </a:xfrm>
        </p:grpSpPr>
        <p:sp>
          <p:nvSpPr>
            <p:cNvPr id="3" name="Rectangle 2">
              <a:extLst>
                <a:ext uri="{FF2B5EF4-FFF2-40B4-BE49-F238E27FC236}">
                  <a16:creationId xmlns:a16="http://schemas.microsoft.com/office/drawing/2014/main" id="{E4763CF6-D0CE-A9F7-4EB7-9A4DABBF36E7}"/>
                </a:ext>
              </a:extLst>
            </p:cNvPr>
            <p:cNvSpPr/>
            <p:nvPr/>
          </p:nvSpPr>
          <p:spPr>
            <a:xfrm rot="18914248">
              <a:off x="1219286" y="1433711"/>
              <a:ext cx="5839459" cy="4292014"/>
            </a:xfrm>
            <a:prstGeom prst="rect">
              <a:avLst/>
            </a:prstGeom>
            <a:solidFill>
              <a:schemeClr val="tx2">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a:p>
          </p:txBody>
        </p:sp>
        <p:sp>
          <p:nvSpPr>
            <p:cNvPr id="8" name="TextBox 7">
              <a:extLst>
                <a:ext uri="{FF2B5EF4-FFF2-40B4-BE49-F238E27FC236}">
                  <a16:creationId xmlns:a16="http://schemas.microsoft.com/office/drawing/2014/main" id="{0B3578E4-CB8A-DC48-BB30-A5EDC5F5B931}"/>
                </a:ext>
              </a:extLst>
            </p:cNvPr>
            <p:cNvSpPr txBox="1"/>
            <p:nvPr/>
          </p:nvSpPr>
          <p:spPr>
            <a:xfrm>
              <a:off x="1712806" y="3008168"/>
              <a:ext cx="3306663" cy="1661993"/>
            </a:xfrm>
            <a:prstGeom prst="rect">
              <a:avLst/>
            </a:prstGeom>
            <a:noFill/>
          </p:spPr>
          <p:txBody>
            <a:bodyPr wrap="square" rtlCol="0">
              <a:spAutoFit/>
            </a:bodyPr>
            <a:lstStyle/>
            <a:p>
              <a:r>
                <a:rPr lang="en-US" sz="2400" b="1" i="0" cap="all" dirty="0">
                  <a:solidFill>
                    <a:srgbClr val="333333"/>
                  </a:solidFill>
                  <a:effectLst/>
                  <a:latin typeface="Josefin Sans" panose="020F0502020204030204" pitchFamily="34" charset="0"/>
                </a:rPr>
                <a:t>MALIK AFEGBUA </a:t>
              </a:r>
              <a:r>
                <a:rPr lang="en-US" b="1" i="0" cap="all" dirty="0">
                  <a:solidFill>
                    <a:srgbClr val="333333"/>
                  </a:solidFill>
                  <a:effectLst/>
                  <a:latin typeface="Josefin Sans" panose="020F0502020204030204" pitchFamily="34" charset="0"/>
                </a:rPr>
                <a:t>:</a:t>
              </a:r>
              <a:r>
                <a:rPr lang="en-US" b="0" i="0" cap="all" dirty="0">
                  <a:solidFill>
                    <a:srgbClr val="333333"/>
                  </a:solidFill>
                  <a:effectLst/>
                  <a:latin typeface="Josefin Sans" panose="020F0502020204030204" pitchFamily="34" charset="0"/>
                </a:rPr>
                <a:t> </a:t>
              </a:r>
              <a:r>
                <a:rPr lang="en-US" sz="2000" b="0" i="0" cap="all" dirty="0">
                  <a:solidFill>
                    <a:srgbClr val="333333"/>
                  </a:solidFill>
                  <a:effectLst/>
                  <a:latin typeface="Josefin Sans" panose="020F0502020204030204" pitchFamily="34" charset="0"/>
                </a:rPr>
                <a:t>GLAMOURISING SENIORS, REINVENTING CULTURES</a:t>
              </a:r>
            </a:p>
            <a:p>
              <a:endParaRPr lang="en-IL" dirty="0"/>
            </a:p>
          </p:txBody>
        </p:sp>
      </p:grpSp>
      <p:sp>
        <p:nvSpPr>
          <p:cNvPr id="11" name="TextBox 10">
            <a:extLst>
              <a:ext uri="{FF2B5EF4-FFF2-40B4-BE49-F238E27FC236}">
                <a16:creationId xmlns:a16="http://schemas.microsoft.com/office/drawing/2014/main" id="{F26A9985-105C-E3FC-DCE6-C599CE7A5AF6}"/>
              </a:ext>
            </a:extLst>
          </p:cNvPr>
          <p:cNvSpPr txBox="1"/>
          <p:nvPr/>
        </p:nvSpPr>
        <p:spPr>
          <a:xfrm>
            <a:off x="0" y="6457890"/>
            <a:ext cx="2517913" cy="400110"/>
          </a:xfrm>
          <a:prstGeom prst="rect">
            <a:avLst/>
          </a:prstGeom>
          <a:noFill/>
        </p:spPr>
        <p:txBody>
          <a:bodyPr wrap="square" rtlCol="0">
            <a:spAutoFit/>
          </a:bodyPr>
          <a:lstStyle/>
          <a:p>
            <a:r>
              <a:rPr lang="en-IL" sz="2000" dirty="0"/>
              <a:t>OPPONG EMMANUEL </a:t>
            </a:r>
          </a:p>
        </p:txBody>
      </p:sp>
    </p:spTree>
    <p:extLst>
      <p:ext uri="{BB962C8B-B14F-4D97-AF65-F5344CB8AC3E}">
        <p14:creationId xmlns:p14="http://schemas.microsoft.com/office/powerpoint/2010/main" val="4181554637"/>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accent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E437489-5890-913F-E7D8-73B51AE6AE48}"/>
              </a:ext>
            </a:extLst>
          </p:cNvPr>
          <p:cNvPicPr>
            <a:picLocks noChangeAspect="1"/>
          </p:cNvPicPr>
          <p:nvPr/>
        </p:nvPicPr>
        <p:blipFill>
          <a:blip r:embed="rId2"/>
          <a:stretch>
            <a:fillRect/>
          </a:stretch>
        </p:blipFill>
        <p:spPr>
          <a:xfrm>
            <a:off x="1" y="0"/>
            <a:ext cx="6639338" cy="6858000"/>
          </a:xfrm>
          <a:prstGeom prst="rect">
            <a:avLst/>
          </a:prstGeom>
        </p:spPr>
      </p:pic>
      <p:sp>
        <p:nvSpPr>
          <p:cNvPr id="12" name="TextBox 11">
            <a:extLst>
              <a:ext uri="{FF2B5EF4-FFF2-40B4-BE49-F238E27FC236}">
                <a16:creationId xmlns:a16="http://schemas.microsoft.com/office/drawing/2014/main" id="{E6AF42C4-020B-A53E-71DD-56F9F05D694C}"/>
              </a:ext>
            </a:extLst>
          </p:cNvPr>
          <p:cNvSpPr txBox="1"/>
          <p:nvPr/>
        </p:nvSpPr>
        <p:spPr>
          <a:xfrm>
            <a:off x="6639339" y="0"/>
            <a:ext cx="5552662" cy="6740307"/>
          </a:xfrm>
          <a:prstGeom prst="rect">
            <a:avLst/>
          </a:prstGeom>
          <a:solidFill>
            <a:schemeClr val="tx1">
              <a:alpha val="93000"/>
            </a:schemeClr>
          </a:solidFill>
        </p:spPr>
        <p:txBody>
          <a:bodyPr wrap="square" rtlCol="0">
            <a:spAutoFit/>
          </a:bodyPr>
          <a:lstStyle/>
          <a:p>
            <a:pPr algn="ctr"/>
            <a:r>
              <a:rPr lang="en-IL" sz="7200" dirty="0">
                <a:solidFill>
                  <a:schemeClr val="bg1"/>
                </a:solidFill>
              </a:rPr>
              <a:t>AI ART</a:t>
            </a:r>
          </a:p>
          <a:p>
            <a:pPr algn="ctr"/>
            <a:r>
              <a:rPr lang="en-US" sz="1800" b="0" i="0" dirty="0">
                <a:solidFill>
                  <a:schemeClr val="bg1"/>
                </a:solidFill>
                <a:effectLst/>
                <a:latin typeface="Söhne"/>
              </a:rPr>
              <a:t>AI Art, also known as Artificial Intelligence Art or Generative Art, refers to artwork created with the assistance of artificial intelligence techniques. It involves using algorithms, machine learning, and other AI technologies to generate or enhance artistic creations.</a:t>
            </a:r>
          </a:p>
          <a:p>
            <a:pPr algn="ctr"/>
            <a:endParaRPr lang="en-US" sz="1800" dirty="0">
              <a:solidFill>
                <a:schemeClr val="bg1"/>
              </a:solidFill>
              <a:latin typeface="Söhne"/>
            </a:endParaRPr>
          </a:p>
          <a:p>
            <a:pPr algn="ctr"/>
            <a:r>
              <a:rPr lang="en-US" sz="1800" b="0" i="0" dirty="0">
                <a:solidFill>
                  <a:schemeClr val="bg1"/>
                </a:solidFill>
                <a:effectLst/>
                <a:latin typeface="Söhne"/>
              </a:rPr>
              <a:t>AI Art can take various forms, including paintings, drawings, sculptures, music, poetry, and even interactive installations. It allows artists and creative individuals to explore new possibilities and push the boundaries of traditional artistic practices.</a:t>
            </a:r>
          </a:p>
          <a:p>
            <a:pPr algn="ctr"/>
            <a:br>
              <a:rPr lang="en-US" sz="1800" dirty="0"/>
            </a:br>
            <a:r>
              <a:rPr lang="en-US" sz="1800" b="0" i="0" dirty="0">
                <a:solidFill>
                  <a:schemeClr val="bg1"/>
                </a:solidFill>
                <a:effectLst/>
                <a:latin typeface="Söhne"/>
              </a:rPr>
              <a:t>Overall, AI Art represents an exciting intersection between technology and artistic expression, opening up new possibilities for artists, challenging traditional notions of creativity, and inviting us to explore the fascinating possibilities of human-AI collaboration in the realm of art.</a:t>
            </a:r>
          </a:p>
          <a:p>
            <a:pPr algn="l"/>
            <a:endParaRPr lang="en-US" dirty="0">
              <a:solidFill>
                <a:schemeClr val="bg1"/>
              </a:solidFill>
              <a:latin typeface="Söhne"/>
            </a:endParaRPr>
          </a:p>
          <a:p>
            <a:pPr algn="l"/>
            <a:endParaRPr lang="en-US" sz="1800" b="0" i="0" dirty="0">
              <a:solidFill>
                <a:schemeClr val="bg1"/>
              </a:solidFill>
              <a:effectLst/>
              <a:latin typeface="Söhne"/>
            </a:endParaRPr>
          </a:p>
        </p:txBody>
      </p:sp>
    </p:spTree>
    <p:extLst>
      <p:ext uri="{BB962C8B-B14F-4D97-AF65-F5344CB8AC3E}">
        <p14:creationId xmlns:p14="http://schemas.microsoft.com/office/powerpoint/2010/main" val="269092075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20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edge">
                                      <p:cBhvr>
                                        <p:cTn id="12"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7377B063-D293-5B9F-ECD7-5F01735190D5}"/>
              </a:ext>
            </a:extLst>
          </p:cNvPr>
          <p:cNvPicPr>
            <a:picLocks noChangeAspect="1"/>
          </p:cNvPicPr>
          <p:nvPr/>
        </p:nvPicPr>
        <p:blipFill rotWithShape="1">
          <a:blip r:embed="rId2">
            <a:alphaModFix amt="70000"/>
          </a:blip>
          <a:srcRect t="10312" b="10312"/>
          <a:stretch/>
        </p:blipFill>
        <p:spPr>
          <a:xfrm flipH="1">
            <a:off x="0" y="0"/>
            <a:ext cx="12191999" cy="6858000"/>
          </a:xfrm>
          <a:prstGeom prst="rect">
            <a:avLst/>
          </a:prstGeom>
        </p:spPr>
      </p:pic>
      <p:graphicFrame>
        <p:nvGraphicFramePr>
          <p:cNvPr id="9" name="Diagram 8">
            <a:extLst>
              <a:ext uri="{FF2B5EF4-FFF2-40B4-BE49-F238E27FC236}">
                <a16:creationId xmlns:a16="http://schemas.microsoft.com/office/drawing/2014/main" id="{42D319C3-03F2-356B-F153-B1AD55277264}"/>
              </a:ext>
            </a:extLst>
          </p:cNvPr>
          <p:cNvGraphicFramePr/>
          <p:nvPr>
            <p:extLst>
              <p:ext uri="{D42A27DB-BD31-4B8C-83A1-F6EECF244321}">
                <p14:modId xmlns:p14="http://schemas.microsoft.com/office/powerpoint/2010/main" val="1684562197"/>
              </p:ext>
            </p:extLst>
          </p:nvPr>
        </p:nvGraphicFramePr>
        <p:xfrm>
          <a:off x="238539" y="2597426"/>
          <a:ext cx="11714922" cy="40419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F1EA81E8-5917-12FC-FE9D-5D83F41F70F3}"/>
              </a:ext>
            </a:extLst>
          </p:cNvPr>
          <p:cNvSpPr txBox="1"/>
          <p:nvPr/>
        </p:nvSpPr>
        <p:spPr>
          <a:xfrm>
            <a:off x="371061" y="543339"/>
            <a:ext cx="3432313" cy="1569660"/>
          </a:xfrm>
          <a:prstGeom prst="rect">
            <a:avLst/>
          </a:prstGeom>
          <a:noFill/>
        </p:spPr>
        <p:txBody>
          <a:bodyPr wrap="square" rtlCol="0">
            <a:spAutoFit/>
          </a:bodyPr>
          <a:lstStyle/>
          <a:p>
            <a:r>
              <a:rPr lang="en-IL" sz="4800" dirty="0">
                <a:solidFill>
                  <a:schemeClr val="bg1"/>
                </a:solidFill>
                <a:latin typeface="PT Sans" panose="020B0503020203020204" pitchFamily="34" charset="77"/>
              </a:rPr>
              <a:t>MEET</a:t>
            </a:r>
            <a:r>
              <a:rPr lang="en-IL" sz="4800" dirty="0">
                <a:latin typeface="PT Sans" panose="020B0503020203020204" pitchFamily="34" charset="77"/>
              </a:rPr>
              <a:t> </a:t>
            </a:r>
            <a:r>
              <a:rPr lang="en-IL" sz="4800" dirty="0">
                <a:solidFill>
                  <a:schemeClr val="bg1"/>
                </a:solidFill>
                <a:latin typeface="PT Sans" panose="020B0503020203020204" pitchFamily="34" charset="77"/>
              </a:rPr>
              <a:t>MALIK</a:t>
            </a:r>
          </a:p>
        </p:txBody>
      </p:sp>
      <p:cxnSp>
        <p:nvCxnSpPr>
          <p:cNvPr id="11" name="Straight Connector 10">
            <a:extLst>
              <a:ext uri="{FF2B5EF4-FFF2-40B4-BE49-F238E27FC236}">
                <a16:creationId xmlns:a16="http://schemas.microsoft.com/office/drawing/2014/main" id="{0C15C850-C828-5F3F-5F66-04940FDBFEC0}"/>
              </a:ext>
            </a:extLst>
          </p:cNvPr>
          <p:cNvCxnSpPr>
            <a:cxnSpLocks/>
          </p:cNvCxnSpPr>
          <p:nvPr/>
        </p:nvCxnSpPr>
        <p:spPr>
          <a:xfrm>
            <a:off x="3989295" y="3729318"/>
            <a:ext cx="0" cy="26714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78BC4FB2-875B-09B7-8DBA-8D477E50C84B}"/>
              </a:ext>
            </a:extLst>
          </p:cNvPr>
          <p:cNvCxnSpPr>
            <a:cxnSpLocks/>
          </p:cNvCxnSpPr>
          <p:nvPr/>
        </p:nvCxnSpPr>
        <p:spPr>
          <a:xfrm>
            <a:off x="8236617" y="3729317"/>
            <a:ext cx="0" cy="267148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4D938AA6-AD26-01BE-58BF-447230963221}"/>
              </a:ext>
            </a:extLst>
          </p:cNvPr>
          <p:cNvSpPr txBox="1"/>
          <p:nvPr/>
        </p:nvSpPr>
        <p:spPr>
          <a:xfrm>
            <a:off x="2690191" y="397565"/>
            <a:ext cx="184731" cy="369332"/>
          </a:xfrm>
          <a:prstGeom prst="rect">
            <a:avLst/>
          </a:prstGeom>
          <a:noFill/>
        </p:spPr>
        <p:txBody>
          <a:bodyPr wrap="none" rtlCol="0">
            <a:spAutoFit/>
          </a:bodyPr>
          <a:lstStyle/>
          <a:p>
            <a:endParaRPr lang="en-IL" dirty="0"/>
          </a:p>
        </p:txBody>
      </p:sp>
    </p:spTree>
    <p:extLst>
      <p:ext uri="{BB962C8B-B14F-4D97-AF65-F5344CB8AC3E}">
        <p14:creationId xmlns:p14="http://schemas.microsoft.com/office/powerpoint/2010/main" val="7623457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decel="50000" fill="hold" nodeType="withEffect">
                                  <p:stCondLst>
                                    <p:cond delay="0"/>
                                  </p:stCondLst>
                                  <p:childTnLst>
                                    <p:animScale>
                                      <p:cBhvr>
                                        <p:cTn id="6" dur="2000" fill="hold"/>
                                        <p:tgtEl>
                                          <p:spTgt spid="27"/>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pattFill prst="smGrid">
          <a:fgClr>
            <a:srgbClr val="FFFF00"/>
          </a:fgClr>
          <a:bgClr>
            <a:schemeClr val="bg1"/>
          </a:bgClr>
        </a:patt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70F027A-D1C0-F809-0F5F-7B316407C14E}"/>
              </a:ext>
            </a:extLst>
          </p:cNvPr>
          <p:cNvPicPr>
            <a:picLocks noChangeAspect="1"/>
          </p:cNvPicPr>
          <p:nvPr/>
        </p:nvPicPr>
        <p:blipFill>
          <a:blip r:embed="rId2"/>
          <a:stretch>
            <a:fillRect/>
          </a:stretch>
        </p:blipFill>
        <p:spPr>
          <a:xfrm>
            <a:off x="0" y="1333500"/>
            <a:ext cx="6427304" cy="5524500"/>
          </a:xfrm>
          <a:prstGeom prst="rect">
            <a:avLst/>
          </a:prstGeom>
        </p:spPr>
      </p:pic>
      <p:pic>
        <p:nvPicPr>
          <p:cNvPr id="7" name="Picture 6">
            <a:extLst>
              <a:ext uri="{FF2B5EF4-FFF2-40B4-BE49-F238E27FC236}">
                <a16:creationId xmlns:a16="http://schemas.microsoft.com/office/drawing/2014/main" id="{C239CD25-3C15-F428-F75E-649DB3B13287}"/>
              </a:ext>
            </a:extLst>
          </p:cNvPr>
          <p:cNvPicPr>
            <a:picLocks noChangeAspect="1"/>
          </p:cNvPicPr>
          <p:nvPr/>
        </p:nvPicPr>
        <p:blipFill>
          <a:blip r:embed="rId3"/>
          <a:stretch>
            <a:fillRect/>
          </a:stretch>
        </p:blipFill>
        <p:spPr>
          <a:xfrm>
            <a:off x="6427305" y="0"/>
            <a:ext cx="5764696" cy="6858000"/>
          </a:xfrm>
          <a:prstGeom prst="rect">
            <a:avLst/>
          </a:prstGeom>
        </p:spPr>
      </p:pic>
      <p:sp>
        <p:nvSpPr>
          <p:cNvPr id="8" name="TextBox 7">
            <a:extLst>
              <a:ext uri="{FF2B5EF4-FFF2-40B4-BE49-F238E27FC236}">
                <a16:creationId xmlns:a16="http://schemas.microsoft.com/office/drawing/2014/main" id="{602B33F0-1748-3C66-F8ED-6D2975D498A3}"/>
              </a:ext>
            </a:extLst>
          </p:cNvPr>
          <p:cNvSpPr txBox="1"/>
          <p:nvPr/>
        </p:nvSpPr>
        <p:spPr>
          <a:xfrm>
            <a:off x="196298" y="287676"/>
            <a:ext cx="7211369" cy="923330"/>
          </a:xfrm>
          <a:prstGeom prst="rect">
            <a:avLst/>
          </a:prstGeom>
          <a:noFill/>
        </p:spPr>
        <p:txBody>
          <a:bodyPr wrap="square" rtlCol="0">
            <a:spAutoFit/>
          </a:bodyPr>
          <a:lstStyle/>
          <a:p>
            <a:r>
              <a:rPr lang="en-IL" b="1" dirty="0"/>
              <a:t>EXHIBITION OF MALIKS WORKS</a:t>
            </a:r>
            <a:r>
              <a:rPr lang="en-IL" dirty="0"/>
              <a:t>:</a:t>
            </a:r>
          </a:p>
          <a:p>
            <a:endParaRPr lang="en-IL" dirty="0"/>
          </a:p>
          <a:p>
            <a:r>
              <a:rPr lang="en-IL" dirty="0"/>
              <a:t>THESE AINT HUMANS, JUST AI GENERATED GRANDADAS</a:t>
            </a:r>
          </a:p>
        </p:txBody>
      </p:sp>
    </p:spTree>
    <p:extLst>
      <p:ext uri="{BB962C8B-B14F-4D97-AF65-F5344CB8AC3E}">
        <p14:creationId xmlns:p14="http://schemas.microsoft.com/office/powerpoint/2010/main" val="219212413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pattFill prst="pct75">
          <a:fgClr>
            <a:srgbClr val="92D050"/>
          </a:fgClr>
          <a:bgClr>
            <a:schemeClr val="bg1"/>
          </a:bgClr>
        </a:patt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5700B05-1DC3-36EB-9289-73EA0ED34CD4}"/>
              </a:ext>
            </a:extLst>
          </p:cNvPr>
          <p:cNvPicPr>
            <a:picLocks noChangeAspect="1"/>
          </p:cNvPicPr>
          <p:nvPr/>
        </p:nvPicPr>
        <p:blipFill>
          <a:blip r:embed="rId2"/>
          <a:stretch>
            <a:fillRect/>
          </a:stretch>
        </p:blipFill>
        <p:spPr>
          <a:xfrm>
            <a:off x="-1" y="-1"/>
            <a:ext cx="5897217" cy="6857999"/>
          </a:xfrm>
          <a:prstGeom prst="rect">
            <a:avLst/>
          </a:prstGeom>
        </p:spPr>
      </p:pic>
      <p:pic>
        <p:nvPicPr>
          <p:cNvPr id="7" name="Picture 6">
            <a:extLst>
              <a:ext uri="{FF2B5EF4-FFF2-40B4-BE49-F238E27FC236}">
                <a16:creationId xmlns:a16="http://schemas.microsoft.com/office/drawing/2014/main" id="{4D30744F-BE83-B982-84D5-B24ADC73960F}"/>
              </a:ext>
            </a:extLst>
          </p:cNvPr>
          <p:cNvPicPr>
            <a:picLocks noChangeAspect="1"/>
          </p:cNvPicPr>
          <p:nvPr/>
        </p:nvPicPr>
        <p:blipFill>
          <a:blip r:embed="rId3"/>
          <a:stretch>
            <a:fillRect/>
          </a:stretch>
        </p:blipFill>
        <p:spPr>
          <a:xfrm>
            <a:off x="5897216" y="0"/>
            <a:ext cx="6445673" cy="6858000"/>
          </a:xfrm>
          <a:prstGeom prst="rect">
            <a:avLst/>
          </a:prstGeom>
        </p:spPr>
      </p:pic>
    </p:spTree>
    <p:extLst>
      <p:ext uri="{BB962C8B-B14F-4D97-AF65-F5344CB8AC3E}">
        <p14:creationId xmlns:p14="http://schemas.microsoft.com/office/powerpoint/2010/main" val="394623892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up)">
                                      <p:cBhvr>
                                        <p:cTn id="8" dur="500"/>
                                        <p:tgtEl>
                                          <p:spTgt spid="5"/>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1"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p:tgtEl>
                                          <p:spTgt spid="7"/>
                                        </p:tgtEl>
                                        <p:attrNameLst>
                                          <p:attrName>ppt_y</p:attrName>
                                        </p:attrNameLst>
                                      </p:cBhvr>
                                      <p:tavLst>
                                        <p:tav tm="0">
                                          <p:val>
                                            <p:strVal val="#ppt_y-#ppt_h*1.125000"/>
                                          </p:val>
                                        </p:tav>
                                        <p:tav tm="100000">
                                          <p:val>
                                            <p:strVal val="#ppt_y"/>
                                          </p:val>
                                        </p:tav>
                                      </p:tavLst>
                                    </p:anim>
                                    <p:animEffect transition="in" filter="wipe(down)">
                                      <p:cBhvr>
                                        <p:cTn id="1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pattFill prst="solidDmnd">
          <a:fgClr>
            <a:schemeClr val="tx1"/>
          </a:fgClr>
          <a:bgClr>
            <a:schemeClr val="bg1"/>
          </a:bgClr>
        </a:patt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208CE8A-F709-D505-B7C4-4C8F6B76E82C}"/>
              </a:ext>
            </a:extLst>
          </p:cNvPr>
          <p:cNvPicPr>
            <a:picLocks noChangeAspect="1"/>
          </p:cNvPicPr>
          <p:nvPr/>
        </p:nvPicPr>
        <p:blipFill>
          <a:blip r:embed="rId2"/>
          <a:stretch>
            <a:fillRect/>
          </a:stretch>
        </p:blipFill>
        <p:spPr>
          <a:xfrm>
            <a:off x="0" y="0"/>
            <a:ext cx="6096000" cy="6858000"/>
          </a:xfrm>
          <a:prstGeom prst="rect">
            <a:avLst/>
          </a:prstGeom>
          <a:effectLst>
            <a:softEdge rad="12700"/>
          </a:effectLst>
        </p:spPr>
      </p:pic>
      <p:pic>
        <p:nvPicPr>
          <p:cNvPr id="7" name="Picture 6">
            <a:extLst>
              <a:ext uri="{FF2B5EF4-FFF2-40B4-BE49-F238E27FC236}">
                <a16:creationId xmlns:a16="http://schemas.microsoft.com/office/drawing/2014/main" id="{67A8F9C7-5852-A5A0-1219-02E772C204F3}"/>
              </a:ext>
            </a:extLst>
          </p:cNvPr>
          <p:cNvPicPr>
            <a:picLocks noChangeAspect="1"/>
          </p:cNvPicPr>
          <p:nvPr/>
        </p:nvPicPr>
        <p:blipFill>
          <a:blip r:embed="rId3"/>
          <a:stretch>
            <a:fillRect/>
          </a:stretch>
        </p:blipFill>
        <p:spPr>
          <a:xfrm>
            <a:off x="6096000" y="0"/>
            <a:ext cx="6096000" cy="6858000"/>
          </a:xfrm>
          <a:prstGeom prst="rect">
            <a:avLst/>
          </a:prstGeom>
          <a:ln>
            <a:solidFill>
              <a:schemeClr val="bg1"/>
            </a:solidFill>
          </a:ln>
          <a:effectLst>
            <a:glow rad="63500">
              <a:schemeClr val="accent1">
                <a:satMod val="175000"/>
                <a:alpha val="40000"/>
              </a:schemeClr>
            </a:glow>
            <a:softEdge rad="12700"/>
          </a:effectLst>
        </p:spPr>
      </p:pic>
    </p:spTree>
    <p:extLst>
      <p:ext uri="{BB962C8B-B14F-4D97-AF65-F5344CB8AC3E}">
        <p14:creationId xmlns:p14="http://schemas.microsoft.com/office/powerpoint/2010/main" val="3954663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2"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0-#ppt_w/2"/>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3"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1+#ppt_w/2"/>
                                          </p:val>
                                        </p:tav>
                                        <p:tav tm="100000">
                                          <p:val>
                                            <p:strVal val="#ppt_x"/>
                                          </p:val>
                                        </p:tav>
                                      </p:tavLst>
                                    </p:anim>
                                    <p:anim calcmode="lin" valueType="num">
                                      <p:cBhvr additive="base">
                                        <p:cTn id="14" dur="500" fill="hold"/>
                                        <p:tgtEl>
                                          <p:spTgt spid="7"/>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pattFill prst="pct90">
          <a:fgClr>
            <a:srgbClr val="00B0F0"/>
          </a:fgClr>
          <a:bgClr>
            <a:schemeClr val="bg1"/>
          </a:bgClr>
        </a:patt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EEFCDC40-C0D3-289C-8E1A-99D7147271DD}"/>
              </a:ext>
            </a:extLst>
          </p:cNvPr>
          <p:cNvPicPr>
            <a:picLocks noChangeAspect="1"/>
          </p:cNvPicPr>
          <p:nvPr/>
        </p:nvPicPr>
        <p:blipFill>
          <a:blip r:embed="rId2">
            <a:alphaModFix/>
          </a:blip>
          <a:stretch>
            <a:fillRect/>
          </a:stretch>
        </p:blipFill>
        <p:spPr>
          <a:xfrm>
            <a:off x="0" y="0"/>
            <a:ext cx="12191999" cy="6858000"/>
          </a:xfrm>
          <a:prstGeom prst="rect">
            <a:avLst/>
          </a:prstGeom>
        </p:spPr>
      </p:pic>
      <p:sp>
        <p:nvSpPr>
          <p:cNvPr id="4" name="TextBox 3">
            <a:extLst>
              <a:ext uri="{FF2B5EF4-FFF2-40B4-BE49-F238E27FC236}">
                <a16:creationId xmlns:a16="http://schemas.microsoft.com/office/drawing/2014/main" id="{7F8028A7-634F-7CAA-BA96-5D9D46A5C698}"/>
              </a:ext>
            </a:extLst>
          </p:cNvPr>
          <p:cNvSpPr txBox="1"/>
          <p:nvPr/>
        </p:nvSpPr>
        <p:spPr>
          <a:xfrm>
            <a:off x="1205948" y="583096"/>
            <a:ext cx="2186609" cy="1384995"/>
          </a:xfrm>
          <a:prstGeom prst="rect">
            <a:avLst/>
          </a:prstGeom>
          <a:noFill/>
        </p:spPr>
        <p:txBody>
          <a:bodyPr wrap="square" rtlCol="0">
            <a:spAutoFit/>
          </a:bodyPr>
          <a:lstStyle/>
          <a:p>
            <a:r>
              <a:rPr lang="en-IL" sz="2800" dirty="0">
                <a:solidFill>
                  <a:schemeClr val="bg1"/>
                </a:solidFill>
              </a:rPr>
              <a:t>AI GRANDMA </a:t>
            </a:r>
          </a:p>
          <a:p>
            <a:r>
              <a:rPr lang="en-IL" sz="2800" dirty="0">
                <a:solidFill>
                  <a:schemeClr val="bg1"/>
                </a:solidFill>
              </a:rPr>
              <a:t>SAYS THANK </a:t>
            </a:r>
          </a:p>
          <a:p>
            <a:r>
              <a:rPr lang="en-IL" sz="2800" dirty="0">
                <a:solidFill>
                  <a:schemeClr val="bg1"/>
                </a:solidFill>
              </a:rPr>
              <a:t>YOU ALL</a:t>
            </a:r>
          </a:p>
        </p:txBody>
      </p:sp>
      <p:sp>
        <p:nvSpPr>
          <p:cNvPr id="5" name="TextBox 4">
            <a:extLst>
              <a:ext uri="{FF2B5EF4-FFF2-40B4-BE49-F238E27FC236}">
                <a16:creationId xmlns:a16="http://schemas.microsoft.com/office/drawing/2014/main" id="{AAE3E33F-6F3E-AEF9-B668-6080719AF165}"/>
              </a:ext>
            </a:extLst>
          </p:cNvPr>
          <p:cNvSpPr txBox="1"/>
          <p:nvPr/>
        </p:nvSpPr>
        <p:spPr>
          <a:xfrm>
            <a:off x="10310191" y="5963478"/>
            <a:ext cx="1616766" cy="523220"/>
          </a:xfrm>
          <a:prstGeom prst="rect">
            <a:avLst/>
          </a:prstGeom>
          <a:noFill/>
        </p:spPr>
        <p:txBody>
          <a:bodyPr wrap="square" rtlCol="0">
            <a:spAutoFit/>
          </a:bodyPr>
          <a:lstStyle/>
          <a:p>
            <a:r>
              <a:rPr lang="en-IL" sz="2800" dirty="0">
                <a:solidFill>
                  <a:schemeClr val="bg1"/>
                </a:solidFill>
              </a:rPr>
              <a:t>THE END</a:t>
            </a:r>
          </a:p>
        </p:txBody>
      </p:sp>
    </p:spTree>
    <p:extLst>
      <p:ext uri="{BB962C8B-B14F-4D97-AF65-F5344CB8AC3E}">
        <p14:creationId xmlns:p14="http://schemas.microsoft.com/office/powerpoint/2010/main" val="485002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xit" presetSubtype="0" fill="hold" nodeType="clickEffect">
                                  <p:stCondLst>
                                    <p:cond delay="0"/>
                                  </p:stCondLst>
                                  <p:childTnLst>
                                    <p:animEffect transition="out" filter="fade">
                                      <p:cBhvr>
                                        <p:cTn id="6" dur="800" accel="100000">
                                          <p:stCondLst>
                                            <p:cond delay="200"/>
                                          </p:stCondLst>
                                        </p:cTn>
                                        <p:tgtEl>
                                          <p:spTgt spid="9"/>
                                        </p:tgtEl>
                                      </p:cBhvr>
                                    </p:animEffect>
                                    <p:anim calcmode="lin" valueType="num">
                                      <p:cBhvr>
                                        <p:cTn id="7" dur="800" accel="100000">
                                          <p:stCondLst>
                                            <p:cond delay="200"/>
                                          </p:stCondLst>
                                        </p:cTn>
                                        <p:tgtEl>
                                          <p:spTgt spid="9"/>
                                        </p:tgtEl>
                                        <p:attrNameLst>
                                          <p:attrName>style.rotation</p:attrName>
                                        </p:attrNameLst>
                                      </p:cBhvr>
                                      <p:tavLst>
                                        <p:tav tm="0">
                                          <p:val>
                                            <p:fltVal val="0"/>
                                          </p:val>
                                        </p:tav>
                                        <p:tav tm="100000">
                                          <p:val>
                                            <p:fltVal val="-90"/>
                                          </p:val>
                                        </p:tav>
                                      </p:tavLst>
                                    </p:anim>
                                    <p:anim calcmode="lin" valueType="num">
                                      <p:cBhvr>
                                        <p:cTn id="8" dur="200" decel="100000"/>
                                        <p:tgtEl>
                                          <p:spTgt spid="9"/>
                                        </p:tgtEl>
                                        <p:attrNameLst>
                                          <p:attrName>ppt_x</p:attrName>
                                        </p:attrNameLst>
                                      </p:cBhvr>
                                      <p:tavLst>
                                        <p:tav tm="0">
                                          <p:val>
                                            <p:strVal val="ppt_x"/>
                                          </p:val>
                                        </p:tav>
                                        <p:tav tm="100000">
                                          <p:val>
                                            <p:strVal val="ppt_x-0.05"/>
                                          </p:val>
                                        </p:tav>
                                      </p:tavLst>
                                    </p:anim>
                                    <p:anim calcmode="lin" valueType="num">
                                      <p:cBhvr>
                                        <p:cTn id="9" dur="200" decel="100000"/>
                                        <p:tgtEl>
                                          <p:spTgt spid="9"/>
                                        </p:tgtEl>
                                        <p:attrNameLst>
                                          <p:attrName>ppt_y</p:attrName>
                                        </p:attrNameLst>
                                      </p:cBhvr>
                                      <p:tavLst>
                                        <p:tav tm="0">
                                          <p:val>
                                            <p:strVal val="ppt_y"/>
                                          </p:val>
                                        </p:tav>
                                        <p:tav tm="100000">
                                          <p:val>
                                            <p:strVal val="ppt_y+0.1"/>
                                          </p:val>
                                        </p:tav>
                                      </p:tavLst>
                                    </p:anim>
                                    <p:anim calcmode="lin" valueType="num">
                                      <p:cBhvr>
                                        <p:cTn id="10" dur="800" accel="100000">
                                          <p:stCondLst>
                                            <p:cond delay="200"/>
                                          </p:stCondLst>
                                        </p:cTn>
                                        <p:tgtEl>
                                          <p:spTgt spid="9"/>
                                        </p:tgtEl>
                                        <p:attrNameLst>
                                          <p:attrName>ppt_x</p:attrName>
                                        </p:attrNameLst>
                                      </p:cBhvr>
                                      <p:tavLst>
                                        <p:tav tm="0">
                                          <p:val>
                                            <p:strVal val="ppt_x"/>
                                          </p:val>
                                        </p:tav>
                                        <p:tav tm="100000">
                                          <p:val>
                                            <p:strVal val="ppt_x+0.4+0.05"/>
                                          </p:val>
                                        </p:tav>
                                      </p:tavLst>
                                    </p:anim>
                                    <p:anim calcmode="lin" valueType="num">
                                      <p:cBhvr>
                                        <p:cTn id="11" dur="800" accel="100000">
                                          <p:stCondLst>
                                            <p:cond delay="200"/>
                                          </p:stCondLst>
                                        </p:cTn>
                                        <p:tgtEl>
                                          <p:spTgt spid="9"/>
                                        </p:tgtEl>
                                        <p:attrNameLst>
                                          <p:attrName>ppt_y</p:attrName>
                                        </p:attrNameLst>
                                      </p:cBhvr>
                                      <p:tavLst>
                                        <p:tav tm="0">
                                          <p:val>
                                            <p:strVal val="ppt_y"/>
                                          </p:val>
                                        </p:tav>
                                        <p:tav tm="100000">
                                          <p:val>
                                            <p:strVal val="ppt_y-0.4-0.1"/>
                                          </p:val>
                                        </p:tav>
                                      </p:tavLst>
                                    </p:anim>
                                    <p:set>
                                      <p:cBhvr>
                                        <p:cTn id="12" dur="1" fill="hold">
                                          <p:stCondLst>
                                            <p:cond delay="9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3" restart="whenNotActive" fill="hold" evtFilter="cancelBubble" nodeType="interactiveSeq">
                <p:stCondLst>
                  <p:cond evt="onClick" delay="0">
                    <p:tgtEl>
                      <p:spTgt spid="9"/>
                    </p:tgtEl>
                  </p:cond>
                </p:stCondLst>
                <p:endSync evt="end" delay="0">
                  <p:rtn val="all"/>
                </p:endSync>
                <p:childTnLst>
                  <p:par>
                    <p:cTn id="14" fill="hold">
                      <p:stCondLst>
                        <p:cond delay="0"/>
                      </p:stCondLst>
                      <p:childTnLst>
                        <p:par>
                          <p:cTn id="15" fill="hold">
                            <p:stCondLst>
                              <p:cond delay="0"/>
                            </p:stCondLst>
                            <p:childTnLst>
                              <p:par>
                                <p:cTn id="16" presetID="30" presetClass="exit" presetSubtype="0" fill="hold" nodeType="clickEffect">
                                  <p:stCondLst>
                                    <p:cond delay="0"/>
                                  </p:stCondLst>
                                  <p:childTnLst>
                                    <p:animEffect transition="out" filter="fade">
                                      <p:cBhvr>
                                        <p:cTn id="17" dur="800" accel="100000">
                                          <p:stCondLst>
                                            <p:cond delay="200"/>
                                          </p:stCondLst>
                                        </p:cTn>
                                        <p:tgtEl>
                                          <p:spTgt spid="9"/>
                                        </p:tgtEl>
                                      </p:cBhvr>
                                    </p:animEffect>
                                    <p:anim calcmode="lin" valueType="num">
                                      <p:cBhvr>
                                        <p:cTn id="18" dur="800" accel="100000">
                                          <p:stCondLst>
                                            <p:cond delay="200"/>
                                          </p:stCondLst>
                                        </p:cTn>
                                        <p:tgtEl>
                                          <p:spTgt spid="9"/>
                                        </p:tgtEl>
                                        <p:attrNameLst>
                                          <p:attrName>style.rotation</p:attrName>
                                        </p:attrNameLst>
                                      </p:cBhvr>
                                      <p:tavLst>
                                        <p:tav tm="0">
                                          <p:val>
                                            <p:fltVal val="0"/>
                                          </p:val>
                                        </p:tav>
                                        <p:tav tm="100000">
                                          <p:val>
                                            <p:fltVal val="-90"/>
                                          </p:val>
                                        </p:tav>
                                      </p:tavLst>
                                    </p:anim>
                                    <p:anim calcmode="lin" valueType="num">
                                      <p:cBhvr>
                                        <p:cTn id="19" dur="200" decel="100000"/>
                                        <p:tgtEl>
                                          <p:spTgt spid="9"/>
                                        </p:tgtEl>
                                        <p:attrNameLst>
                                          <p:attrName>ppt_x</p:attrName>
                                        </p:attrNameLst>
                                      </p:cBhvr>
                                      <p:tavLst>
                                        <p:tav tm="0">
                                          <p:val>
                                            <p:strVal val="ppt_x"/>
                                          </p:val>
                                        </p:tav>
                                        <p:tav tm="100000">
                                          <p:val>
                                            <p:strVal val="ppt_x-0.05"/>
                                          </p:val>
                                        </p:tav>
                                      </p:tavLst>
                                    </p:anim>
                                    <p:anim calcmode="lin" valueType="num">
                                      <p:cBhvr>
                                        <p:cTn id="20" dur="200" decel="100000"/>
                                        <p:tgtEl>
                                          <p:spTgt spid="9"/>
                                        </p:tgtEl>
                                        <p:attrNameLst>
                                          <p:attrName>ppt_y</p:attrName>
                                        </p:attrNameLst>
                                      </p:cBhvr>
                                      <p:tavLst>
                                        <p:tav tm="0">
                                          <p:val>
                                            <p:strVal val="ppt_y"/>
                                          </p:val>
                                        </p:tav>
                                        <p:tav tm="100000">
                                          <p:val>
                                            <p:strVal val="ppt_y+0.1"/>
                                          </p:val>
                                        </p:tav>
                                      </p:tavLst>
                                    </p:anim>
                                    <p:anim calcmode="lin" valueType="num">
                                      <p:cBhvr>
                                        <p:cTn id="21" dur="800" accel="100000">
                                          <p:stCondLst>
                                            <p:cond delay="200"/>
                                          </p:stCondLst>
                                        </p:cTn>
                                        <p:tgtEl>
                                          <p:spTgt spid="9"/>
                                        </p:tgtEl>
                                        <p:attrNameLst>
                                          <p:attrName>ppt_x</p:attrName>
                                        </p:attrNameLst>
                                      </p:cBhvr>
                                      <p:tavLst>
                                        <p:tav tm="0">
                                          <p:val>
                                            <p:strVal val="ppt_x"/>
                                          </p:val>
                                        </p:tav>
                                        <p:tav tm="100000">
                                          <p:val>
                                            <p:strVal val="ppt_x+0.4+0.05"/>
                                          </p:val>
                                        </p:tav>
                                      </p:tavLst>
                                    </p:anim>
                                    <p:anim calcmode="lin" valueType="num">
                                      <p:cBhvr>
                                        <p:cTn id="22" dur="800" accel="100000">
                                          <p:stCondLst>
                                            <p:cond delay="200"/>
                                          </p:stCondLst>
                                        </p:cTn>
                                        <p:tgtEl>
                                          <p:spTgt spid="9"/>
                                        </p:tgtEl>
                                        <p:attrNameLst>
                                          <p:attrName>ppt_y</p:attrName>
                                        </p:attrNameLst>
                                      </p:cBhvr>
                                      <p:tavLst>
                                        <p:tav tm="0">
                                          <p:val>
                                            <p:strVal val="ppt_y"/>
                                          </p:val>
                                        </p:tav>
                                        <p:tav tm="100000">
                                          <p:val>
                                            <p:strVal val="ppt_y-0.4-0.1"/>
                                          </p:val>
                                        </p:tav>
                                      </p:tavLst>
                                    </p:anim>
                                    <p:set>
                                      <p:cBhvr>
                                        <p:cTn id="23" dur="1" fill="hold">
                                          <p:stCondLst>
                                            <p:cond delay="999"/>
                                          </p:stCondLst>
                                        </p:cTn>
                                        <p:tgtEl>
                                          <p:spTgt spid="9"/>
                                        </p:tgtEl>
                                        <p:attrNameLst>
                                          <p:attrName>style.visibility</p:attrName>
                                        </p:attrNameLst>
                                      </p:cBhvr>
                                      <p:to>
                                        <p:strVal val="hidden"/>
                                      </p:to>
                                    </p:set>
                                  </p:childTnLst>
                                </p:cTn>
                              </p:par>
                            </p:childTnLst>
                          </p:cTn>
                        </p:par>
                      </p:childTnLst>
                    </p:cTn>
                  </p:par>
                </p:childTnLst>
              </p:cTn>
              <p:nextCondLst>
                <p:cond evt="onClick" delay="0">
                  <p:tgtEl>
                    <p:spTgt spid="9"/>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343</TotalTime>
  <Words>403</Words>
  <Application>Microsoft Macintosh PowerPoint</Application>
  <PresentationFormat>Widescreen</PresentationFormat>
  <Paragraphs>23</Paragraphs>
  <Slides>7</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Calibri</vt:lpstr>
      <vt:lpstr>Calibri Light</vt:lpstr>
      <vt:lpstr>Josefin Sans</vt:lpstr>
      <vt:lpstr>PT Sans</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29</cp:revision>
  <dcterms:created xsi:type="dcterms:W3CDTF">2023-06-10T17:24:35Z</dcterms:created>
  <dcterms:modified xsi:type="dcterms:W3CDTF">2023-06-10T23:09:16Z</dcterms:modified>
</cp:coreProperties>
</file>

<file path=docProps/thumbnail.jpeg>
</file>